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41"/>
  </p:notesMasterIdLst>
  <p:sldIdLst>
    <p:sldId id="26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6" r:id="rId25"/>
    <p:sldId id="295" r:id="rId26"/>
    <p:sldId id="290" r:id="rId27"/>
    <p:sldId id="293" r:id="rId28"/>
    <p:sldId id="292" r:id="rId29"/>
    <p:sldId id="294" r:id="rId30"/>
    <p:sldId id="297" r:id="rId31"/>
    <p:sldId id="298" r:id="rId32"/>
    <p:sldId id="299" r:id="rId33"/>
    <p:sldId id="300" r:id="rId34"/>
    <p:sldId id="301" r:id="rId35"/>
    <p:sldId id="302" r:id="rId36"/>
    <p:sldId id="314" r:id="rId37"/>
    <p:sldId id="315" r:id="rId38"/>
    <p:sldId id="317" r:id="rId39"/>
    <p:sldId id="31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BF5C28"/>
    <a:srgbClr val="0B1F8F"/>
    <a:srgbClr val="0082CA"/>
    <a:srgbClr val="77B300"/>
    <a:srgbClr val="A12B2F"/>
    <a:srgbClr val="007836"/>
    <a:srgbClr val="ECAA00"/>
    <a:srgbClr val="76777B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87189" autoAdjust="0"/>
  </p:normalViewPr>
  <p:slideViewPr>
    <p:cSldViewPr snapToGrid="0" showGuides="1">
      <p:cViewPr>
        <p:scale>
          <a:sx n="60" d="100"/>
          <a:sy n="60" d="100"/>
        </p:scale>
        <p:origin x="-1590" y="-16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63E91-D956-4501-ADC3-5E9EA91C0793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FCEAEF4-CE65-4B46-801D-36220F0435BF}">
      <dgm:prSet phldrT="[Text]"/>
      <dgm:spPr/>
      <dgm:t>
        <a:bodyPr/>
        <a:lstStyle/>
        <a:p>
          <a:r>
            <a:rPr lang="en-US" dirty="0" smtClean="0"/>
            <a:t>Functioning</a:t>
          </a:r>
          <a:br>
            <a:rPr lang="en-US" dirty="0" smtClean="0"/>
          </a:br>
          <a:r>
            <a:rPr lang="en-US" dirty="0" smtClean="0"/>
            <a:t>Project</a:t>
          </a:r>
          <a:endParaRPr lang="en-US" dirty="0"/>
        </a:p>
      </dgm:t>
    </dgm:pt>
    <dgm:pt modelId="{8D6FA089-A959-4445-9C07-0FD986136B4B}" type="parTrans" cxnId="{CD8C6D41-D4F6-4C3E-9AB6-FA8F569D6DBA}">
      <dgm:prSet/>
      <dgm:spPr/>
      <dgm:t>
        <a:bodyPr/>
        <a:lstStyle/>
        <a:p>
          <a:endParaRPr lang="en-US"/>
        </a:p>
      </dgm:t>
    </dgm:pt>
    <dgm:pt modelId="{450AEDF1-C327-4B83-B742-3C85C44BC4CC}" type="sibTrans" cxnId="{CD8C6D41-D4F6-4C3E-9AB6-FA8F569D6DBA}">
      <dgm:prSet/>
      <dgm:spPr/>
      <dgm:t>
        <a:bodyPr/>
        <a:lstStyle/>
        <a:p>
          <a:endParaRPr lang="en-US"/>
        </a:p>
      </dgm:t>
    </dgm:pt>
    <dgm:pt modelId="{E1DE5932-2633-4ED8-AA4D-493897B7B418}">
      <dgm:prSet phldrT="[Text]"/>
      <dgm:spPr/>
      <dgm:t>
        <a:bodyPr/>
        <a:lstStyle/>
        <a:p>
          <a:r>
            <a:rPr lang="en-US" dirty="0" smtClean="0"/>
            <a:t>Check out segment</a:t>
          </a:r>
          <a:endParaRPr lang="en-US" dirty="0"/>
        </a:p>
      </dgm:t>
    </dgm:pt>
    <dgm:pt modelId="{816F0B18-9DD7-49E0-965A-B678AC33E31F}" type="parTrans" cxnId="{9BA72361-C67B-4B11-947D-4D6B271611F6}">
      <dgm:prSet/>
      <dgm:spPr/>
      <dgm:t>
        <a:bodyPr/>
        <a:lstStyle/>
        <a:p>
          <a:endParaRPr lang="en-US"/>
        </a:p>
      </dgm:t>
    </dgm:pt>
    <dgm:pt modelId="{292E86EE-BBD7-4EFA-98B2-759F0D9071F8}" type="sibTrans" cxnId="{9BA72361-C67B-4B11-947D-4D6B271611F6}">
      <dgm:prSet/>
      <dgm:spPr/>
      <dgm:t>
        <a:bodyPr/>
        <a:lstStyle/>
        <a:p>
          <a:endParaRPr lang="en-US"/>
        </a:p>
      </dgm:t>
    </dgm:pt>
    <dgm:pt modelId="{A8D9A3E2-4105-4D11-A952-B9831B3E2A95}">
      <dgm:prSet phldrT="[Text]"/>
      <dgm:spPr/>
      <dgm:t>
        <a:bodyPr/>
        <a:lstStyle/>
        <a:p>
          <a:r>
            <a:rPr lang="en-US" dirty="0" smtClean="0"/>
            <a:t>Work on segment</a:t>
          </a:r>
          <a:endParaRPr lang="en-US" dirty="0"/>
        </a:p>
      </dgm:t>
    </dgm:pt>
    <dgm:pt modelId="{50F84A89-F878-4EE2-8BC9-0661E9AFBF8B}" type="parTrans" cxnId="{C02DB86D-502F-4558-9032-6568B48E8CED}">
      <dgm:prSet/>
      <dgm:spPr/>
      <dgm:t>
        <a:bodyPr/>
        <a:lstStyle/>
        <a:p>
          <a:endParaRPr lang="en-US"/>
        </a:p>
      </dgm:t>
    </dgm:pt>
    <dgm:pt modelId="{1CA5371F-6B47-47C6-B344-C17A707E545A}" type="sibTrans" cxnId="{C02DB86D-502F-4558-9032-6568B48E8CED}">
      <dgm:prSet/>
      <dgm:spPr/>
      <dgm:t>
        <a:bodyPr/>
        <a:lstStyle/>
        <a:p>
          <a:endParaRPr lang="en-US"/>
        </a:p>
      </dgm:t>
    </dgm:pt>
    <dgm:pt modelId="{3D49D3A7-8B20-47EF-9A14-47D3F1764832}">
      <dgm:prSet phldrT="[Text]"/>
      <dgm:spPr/>
      <dgm:t>
        <a:bodyPr/>
        <a:lstStyle/>
        <a:p>
          <a:r>
            <a:rPr lang="en-US" dirty="0" smtClean="0"/>
            <a:t>Test segment</a:t>
          </a:r>
          <a:endParaRPr lang="en-US" dirty="0"/>
        </a:p>
      </dgm:t>
    </dgm:pt>
    <dgm:pt modelId="{9176A475-8224-46BA-A1DB-243065BA6210}" type="parTrans" cxnId="{8AE180F5-AB19-4A51-8528-8EB22E054EF7}">
      <dgm:prSet/>
      <dgm:spPr/>
      <dgm:t>
        <a:bodyPr/>
        <a:lstStyle/>
        <a:p>
          <a:endParaRPr lang="en-US"/>
        </a:p>
      </dgm:t>
    </dgm:pt>
    <dgm:pt modelId="{3E6EC1F5-FFD5-4917-9849-7C4475BC057E}" type="sibTrans" cxnId="{8AE180F5-AB19-4A51-8528-8EB22E054EF7}">
      <dgm:prSet/>
      <dgm:spPr/>
      <dgm:t>
        <a:bodyPr/>
        <a:lstStyle/>
        <a:p>
          <a:endParaRPr lang="en-US"/>
        </a:p>
      </dgm:t>
    </dgm:pt>
    <dgm:pt modelId="{F8347B9C-849E-4EB4-81B2-D33FEBB4D12B}">
      <dgm:prSet phldrT="[Text]"/>
      <dgm:spPr/>
      <dgm:t>
        <a:bodyPr/>
        <a:lstStyle/>
        <a:p>
          <a:r>
            <a:rPr lang="en-US" dirty="0" smtClean="0"/>
            <a:t>Check in segment</a:t>
          </a:r>
          <a:endParaRPr lang="en-US" dirty="0"/>
        </a:p>
      </dgm:t>
    </dgm:pt>
    <dgm:pt modelId="{AB012013-3BA9-4978-A463-FD5BF8C7ADDA}" type="parTrans" cxnId="{E48F655C-B301-4EC1-8109-33956D5022CF}">
      <dgm:prSet/>
      <dgm:spPr/>
      <dgm:t>
        <a:bodyPr/>
        <a:lstStyle/>
        <a:p>
          <a:endParaRPr lang="en-US"/>
        </a:p>
      </dgm:t>
    </dgm:pt>
    <dgm:pt modelId="{6DD2A04A-ACB4-45DC-BB8C-51C62A69CF35}" type="sibTrans" cxnId="{E48F655C-B301-4EC1-8109-33956D5022CF}">
      <dgm:prSet/>
      <dgm:spPr/>
      <dgm:t>
        <a:bodyPr/>
        <a:lstStyle/>
        <a:p>
          <a:endParaRPr lang="en-US"/>
        </a:p>
      </dgm:t>
    </dgm:pt>
    <dgm:pt modelId="{FAA44481-B3D2-417C-B5AC-970C18FD28E5}" type="pres">
      <dgm:prSet presAssocID="{F2363E91-D956-4501-ADC3-5E9EA91C07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A1539-0ADB-4D39-B76E-7B4AE68E30D9}" type="pres">
      <dgm:prSet presAssocID="{3FCEAEF4-CE65-4B46-801D-36220F0435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24DE4-E593-4D0E-8434-227DB7AEC290}" type="pres">
      <dgm:prSet presAssocID="{450AEDF1-C327-4B83-B742-3C85C44BC4C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59C1A1-7D99-45DB-A6B2-EBA85CDAF243}" type="pres">
      <dgm:prSet presAssocID="{450AEDF1-C327-4B83-B742-3C85C44BC4C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F0E2BFC-FDBA-43E2-8525-8B3A93E16095}" type="pres">
      <dgm:prSet presAssocID="{E1DE5932-2633-4ED8-AA4D-493897B7B4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21765-3F36-4111-A92C-368A9A53DB8E}" type="pres">
      <dgm:prSet presAssocID="{292E86EE-BBD7-4EFA-98B2-759F0D9071F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4A3523-E504-4C62-AA94-DC2180E163D1}" type="pres">
      <dgm:prSet presAssocID="{292E86EE-BBD7-4EFA-98B2-759F0D9071F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2BC730C-0245-4549-95A4-9E1496E806D5}" type="pres">
      <dgm:prSet presAssocID="{A8D9A3E2-4105-4D11-A952-B9831B3E2A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D34DE-22BC-466E-A07C-66A91F265BDE}" type="pres">
      <dgm:prSet presAssocID="{1CA5371F-6B47-47C6-B344-C17A707E545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F90652-696D-4D9D-914B-114150ABCEBA}" type="pres">
      <dgm:prSet presAssocID="{1CA5371F-6B47-47C6-B344-C17A707E545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FC1F957-085E-4F75-86EF-F28AD98A6A79}" type="pres">
      <dgm:prSet presAssocID="{3D49D3A7-8B20-47EF-9A14-47D3F17648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21D0B-7E0E-4819-B273-1C45D820EC5E}" type="pres">
      <dgm:prSet presAssocID="{3E6EC1F5-FFD5-4917-9849-7C4475BC057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337B21F-10CD-445A-BF27-02A2FA7B4A8A}" type="pres">
      <dgm:prSet presAssocID="{3E6EC1F5-FFD5-4917-9849-7C4475BC057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D9950DF-1779-4F7D-AB93-AAFFB1864537}" type="pres">
      <dgm:prSet presAssocID="{F8347B9C-849E-4EB4-81B2-D33FEBB4D1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4564C-C247-4BF7-AD9A-364D42B9F1F8}" type="pres">
      <dgm:prSet presAssocID="{6DD2A04A-ACB4-45DC-BB8C-51C62A69CF3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850D58F-57FF-4694-9264-310CA01557D9}" type="pres">
      <dgm:prSet presAssocID="{6DD2A04A-ACB4-45DC-BB8C-51C62A69CF3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AE180F5-AB19-4A51-8528-8EB22E054EF7}" srcId="{F2363E91-D956-4501-ADC3-5E9EA91C0793}" destId="{3D49D3A7-8B20-47EF-9A14-47D3F1764832}" srcOrd="3" destOrd="0" parTransId="{9176A475-8224-46BA-A1DB-243065BA6210}" sibTransId="{3E6EC1F5-FFD5-4917-9849-7C4475BC057E}"/>
    <dgm:cxn modelId="{C31547F2-7B68-4063-9A53-4AB8647E3C0D}" type="presOf" srcId="{A8D9A3E2-4105-4D11-A952-B9831B3E2A95}" destId="{92BC730C-0245-4549-95A4-9E1496E806D5}" srcOrd="0" destOrd="0" presId="urn:microsoft.com/office/officeart/2005/8/layout/cycle2"/>
    <dgm:cxn modelId="{BADF95FE-7328-4F49-B7B3-06E752AB3067}" type="presOf" srcId="{6DD2A04A-ACB4-45DC-BB8C-51C62A69CF35}" destId="{1604564C-C247-4BF7-AD9A-364D42B9F1F8}" srcOrd="0" destOrd="0" presId="urn:microsoft.com/office/officeart/2005/8/layout/cycle2"/>
    <dgm:cxn modelId="{BD8574E8-8B4D-4D90-9B31-CC7B7AAB36EB}" type="presOf" srcId="{3FCEAEF4-CE65-4B46-801D-36220F0435BF}" destId="{5F2A1539-0ADB-4D39-B76E-7B4AE68E30D9}" srcOrd="0" destOrd="0" presId="urn:microsoft.com/office/officeart/2005/8/layout/cycle2"/>
    <dgm:cxn modelId="{BF85E402-C7F7-4EA8-8E82-06F114B87961}" type="presOf" srcId="{3D49D3A7-8B20-47EF-9A14-47D3F1764832}" destId="{DFC1F957-085E-4F75-86EF-F28AD98A6A79}" srcOrd="0" destOrd="0" presId="urn:microsoft.com/office/officeart/2005/8/layout/cycle2"/>
    <dgm:cxn modelId="{9BA72361-C67B-4B11-947D-4D6B271611F6}" srcId="{F2363E91-D956-4501-ADC3-5E9EA91C0793}" destId="{E1DE5932-2633-4ED8-AA4D-493897B7B418}" srcOrd="1" destOrd="0" parTransId="{816F0B18-9DD7-49E0-965A-B678AC33E31F}" sibTransId="{292E86EE-BBD7-4EFA-98B2-759F0D9071F8}"/>
    <dgm:cxn modelId="{CD8C6D41-D4F6-4C3E-9AB6-FA8F569D6DBA}" srcId="{F2363E91-D956-4501-ADC3-5E9EA91C0793}" destId="{3FCEAEF4-CE65-4B46-801D-36220F0435BF}" srcOrd="0" destOrd="0" parTransId="{8D6FA089-A959-4445-9C07-0FD986136B4B}" sibTransId="{450AEDF1-C327-4B83-B742-3C85C44BC4CC}"/>
    <dgm:cxn modelId="{4F3FABB1-DDE7-4CFB-8B77-BDA9DE2B0117}" type="presOf" srcId="{450AEDF1-C327-4B83-B742-3C85C44BC4CC}" destId="{4159C1A1-7D99-45DB-A6B2-EBA85CDAF243}" srcOrd="1" destOrd="0" presId="urn:microsoft.com/office/officeart/2005/8/layout/cycle2"/>
    <dgm:cxn modelId="{E48F655C-B301-4EC1-8109-33956D5022CF}" srcId="{F2363E91-D956-4501-ADC3-5E9EA91C0793}" destId="{F8347B9C-849E-4EB4-81B2-D33FEBB4D12B}" srcOrd="4" destOrd="0" parTransId="{AB012013-3BA9-4978-A463-FD5BF8C7ADDA}" sibTransId="{6DD2A04A-ACB4-45DC-BB8C-51C62A69CF35}"/>
    <dgm:cxn modelId="{247ABFC5-7FFC-4627-80D5-69C5B848718B}" type="presOf" srcId="{1CA5371F-6B47-47C6-B344-C17A707E545A}" destId="{836D34DE-22BC-466E-A07C-66A91F265BDE}" srcOrd="0" destOrd="0" presId="urn:microsoft.com/office/officeart/2005/8/layout/cycle2"/>
    <dgm:cxn modelId="{3AB8E141-93DE-4749-9C08-D7CD4E1F16CF}" type="presOf" srcId="{3E6EC1F5-FFD5-4917-9849-7C4475BC057E}" destId="{8337B21F-10CD-445A-BF27-02A2FA7B4A8A}" srcOrd="1" destOrd="0" presId="urn:microsoft.com/office/officeart/2005/8/layout/cycle2"/>
    <dgm:cxn modelId="{C02DB86D-502F-4558-9032-6568B48E8CED}" srcId="{F2363E91-D956-4501-ADC3-5E9EA91C0793}" destId="{A8D9A3E2-4105-4D11-A952-B9831B3E2A95}" srcOrd="2" destOrd="0" parTransId="{50F84A89-F878-4EE2-8BC9-0661E9AFBF8B}" sibTransId="{1CA5371F-6B47-47C6-B344-C17A707E545A}"/>
    <dgm:cxn modelId="{40FA02B4-1B3F-4B01-A473-BBB82F3F9721}" type="presOf" srcId="{1CA5371F-6B47-47C6-B344-C17A707E545A}" destId="{15F90652-696D-4D9D-914B-114150ABCEBA}" srcOrd="1" destOrd="0" presId="urn:microsoft.com/office/officeart/2005/8/layout/cycle2"/>
    <dgm:cxn modelId="{3D43EEC9-B75C-47BD-AD1D-C5B23C63B513}" type="presOf" srcId="{F2363E91-D956-4501-ADC3-5E9EA91C0793}" destId="{FAA44481-B3D2-417C-B5AC-970C18FD28E5}" srcOrd="0" destOrd="0" presId="urn:microsoft.com/office/officeart/2005/8/layout/cycle2"/>
    <dgm:cxn modelId="{C11F0B04-1BCE-4515-9BF7-A10D7DA0AABC}" type="presOf" srcId="{292E86EE-BBD7-4EFA-98B2-759F0D9071F8}" destId="{F5F21765-3F36-4111-A92C-368A9A53DB8E}" srcOrd="0" destOrd="0" presId="urn:microsoft.com/office/officeart/2005/8/layout/cycle2"/>
    <dgm:cxn modelId="{181CCFDA-4BFC-4E2C-AA56-AF55990C18E5}" type="presOf" srcId="{450AEDF1-C327-4B83-B742-3C85C44BC4CC}" destId="{F6924DE4-E593-4D0E-8434-227DB7AEC290}" srcOrd="0" destOrd="0" presId="urn:microsoft.com/office/officeart/2005/8/layout/cycle2"/>
    <dgm:cxn modelId="{431B7327-DB38-499F-80B9-E25CB7090469}" type="presOf" srcId="{F8347B9C-849E-4EB4-81B2-D33FEBB4D12B}" destId="{0D9950DF-1779-4F7D-AB93-AAFFB1864537}" srcOrd="0" destOrd="0" presId="urn:microsoft.com/office/officeart/2005/8/layout/cycle2"/>
    <dgm:cxn modelId="{349347D4-AE62-4561-B0F1-802DC1DCB71A}" type="presOf" srcId="{292E86EE-BBD7-4EFA-98B2-759F0D9071F8}" destId="{EF4A3523-E504-4C62-AA94-DC2180E163D1}" srcOrd="1" destOrd="0" presId="urn:microsoft.com/office/officeart/2005/8/layout/cycle2"/>
    <dgm:cxn modelId="{61E89BE9-F6DC-4DBB-A897-26144AC3227F}" type="presOf" srcId="{E1DE5932-2633-4ED8-AA4D-493897B7B418}" destId="{9F0E2BFC-FDBA-43E2-8525-8B3A93E16095}" srcOrd="0" destOrd="0" presId="urn:microsoft.com/office/officeart/2005/8/layout/cycle2"/>
    <dgm:cxn modelId="{07F1AAC5-B6B2-4729-8D07-3C0BA985D1B8}" type="presOf" srcId="{6DD2A04A-ACB4-45DC-BB8C-51C62A69CF35}" destId="{6850D58F-57FF-4694-9264-310CA01557D9}" srcOrd="1" destOrd="0" presId="urn:microsoft.com/office/officeart/2005/8/layout/cycle2"/>
    <dgm:cxn modelId="{82E09404-5FDB-4F0C-BF07-6C0054189CEF}" type="presOf" srcId="{3E6EC1F5-FFD5-4917-9849-7C4475BC057E}" destId="{5A021D0B-7E0E-4819-B273-1C45D820EC5E}" srcOrd="0" destOrd="0" presId="urn:microsoft.com/office/officeart/2005/8/layout/cycle2"/>
    <dgm:cxn modelId="{EE8AAB15-5E9A-44D3-A458-026BE422D142}" type="presParOf" srcId="{FAA44481-B3D2-417C-B5AC-970C18FD28E5}" destId="{5F2A1539-0ADB-4D39-B76E-7B4AE68E30D9}" srcOrd="0" destOrd="0" presId="urn:microsoft.com/office/officeart/2005/8/layout/cycle2"/>
    <dgm:cxn modelId="{86D36077-FB97-4654-8A6A-A5AEEE020238}" type="presParOf" srcId="{FAA44481-B3D2-417C-B5AC-970C18FD28E5}" destId="{F6924DE4-E593-4D0E-8434-227DB7AEC290}" srcOrd="1" destOrd="0" presId="urn:microsoft.com/office/officeart/2005/8/layout/cycle2"/>
    <dgm:cxn modelId="{F7AF5C28-5F1E-400E-8E3D-83092859B0C0}" type="presParOf" srcId="{F6924DE4-E593-4D0E-8434-227DB7AEC290}" destId="{4159C1A1-7D99-45DB-A6B2-EBA85CDAF243}" srcOrd="0" destOrd="0" presId="urn:microsoft.com/office/officeart/2005/8/layout/cycle2"/>
    <dgm:cxn modelId="{F4F18A1F-27C2-420D-BCA1-85D3E5447037}" type="presParOf" srcId="{FAA44481-B3D2-417C-B5AC-970C18FD28E5}" destId="{9F0E2BFC-FDBA-43E2-8525-8B3A93E16095}" srcOrd="2" destOrd="0" presId="urn:microsoft.com/office/officeart/2005/8/layout/cycle2"/>
    <dgm:cxn modelId="{32291CE2-9D4F-4F2F-8FA5-5D305CDE25B3}" type="presParOf" srcId="{FAA44481-B3D2-417C-B5AC-970C18FD28E5}" destId="{F5F21765-3F36-4111-A92C-368A9A53DB8E}" srcOrd="3" destOrd="0" presId="urn:microsoft.com/office/officeart/2005/8/layout/cycle2"/>
    <dgm:cxn modelId="{21D03FE4-7368-442E-A489-62BEFDB68A3D}" type="presParOf" srcId="{F5F21765-3F36-4111-A92C-368A9A53DB8E}" destId="{EF4A3523-E504-4C62-AA94-DC2180E163D1}" srcOrd="0" destOrd="0" presId="urn:microsoft.com/office/officeart/2005/8/layout/cycle2"/>
    <dgm:cxn modelId="{C352E546-93AA-45B2-A3FD-8FAA36724849}" type="presParOf" srcId="{FAA44481-B3D2-417C-B5AC-970C18FD28E5}" destId="{92BC730C-0245-4549-95A4-9E1496E806D5}" srcOrd="4" destOrd="0" presId="urn:microsoft.com/office/officeart/2005/8/layout/cycle2"/>
    <dgm:cxn modelId="{393E4CDB-03A2-45A3-9F49-9C2F8D1C033F}" type="presParOf" srcId="{FAA44481-B3D2-417C-B5AC-970C18FD28E5}" destId="{836D34DE-22BC-466E-A07C-66A91F265BDE}" srcOrd="5" destOrd="0" presId="urn:microsoft.com/office/officeart/2005/8/layout/cycle2"/>
    <dgm:cxn modelId="{273F1A16-F28E-4A4F-9B43-61C6AA83263C}" type="presParOf" srcId="{836D34DE-22BC-466E-A07C-66A91F265BDE}" destId="{15F90652-696D-4D9D-914B-114150ABCEBA}" srcOrd="0" destOrd="0" presId="urn:microsoft.com/office/officeart/2005/8/layout/cycle2"/>
    <dgm:cxn modelId="{3225F2E0-69B5-42FA-B5EF-864CA74EB4B9}" type="presParOf" srcId="{FAA44481-B3D2-417C-B5AC-970C18FD28E5}" destId="{DFC1F957-085E-4F75-86EF-F28AD98A6A79}" srcOrd="6" destOrd="0" presId="urn:microsoft.com/office/officeart/2005/8/layout/cycle2"/>
    <dgm:cxn modelId="{C807487E-72E2-4219-86E3-4F9BA0DA886A}" type="presParOf" srcId="{FAA44481-B3D2-417C-B5AC-970C18FD28E5}" destId="{5A021D0B-7E0E-4819-B273-1C45D820EC5E}" srcOrd="7" destOrd="0" presId="urn:microsoft.com/office/officeart/2005/8/layout/cycle2"/>
    <dgm:cxn modelId="{CAB2B0A9-B66D-4CF2-8D0E-A33944026BEF}" type="presParOf" srcId="{5A021D0B-7E0E-4819-B273-1C45D820EC5E}" destId="{8337B21F-10CD-445A-BF27-02A2FA7B4A8A}" srcOrd="0" destOrd="0" presId="urn:microsoft.com/office/officeart/2005/8/layout/cycle2"/>
    <dgm:cxn modelId="{23BCA599-A9A9-4664-83CE-031EFACC79AE}" type="presParOf" srcId="{FAA44481-B3D2-417C-B5AC-970C18FD28E5}" destId="{0D9950DF-1779-4F7D-AB93-AAFFB1864537}" srcOrd="8" destOrd="0" presId="urn:microsoft.com/office/officeart/2005/8/layout/cycle2"/>
    <dgm:cxn modelId="{D8896718-BBBE-480F-B215-6FCEFA2890DD}" type="presParOf" srcId="{FAA44481-B3D2-417C-B5AC-970C18FD28E5}" destId="{1604564C-C247-4BF7-AD9A-364D42B9F1F8}" srcOrd="9" destOrd="0" presId="urn:microsoft.com/office/officeart/2005/8/layout/cycle2"/>
    <dgm:cxn modelId="{A42A37DA-7738-4D84-BCE0-506E2E90804E}" type="presParOf" srcId="{1604564C-C247-4BF7-AD9A-364D42B9F1F8}" destId="{6850D58F-57FF-4694-9264-310CA01557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F2045-CEEB-43D7-8EC4-4BE168F946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6256E-6F8A-487F-8259-927A0AAEA08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Original Project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D03A7-2218-45F7-9E00-3B59A6F2DF70}" type="parTrans" cxnId="{85AF5FFE-CE1B-4FEF-A315-8EA76B1C85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416A3-908C-42D6-BD1F-6A8488709C0C}" type="sibTrans" cxnId="{85AF5FFE-CE1B-4FEF-A315-8EA76B1C85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BF519-DA15-49A9-AF75-BA06560B406C}" type="asst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Segment I</a:t>
          </a:r>
          <a:b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68008-C696-4FE0-B994-0E73F31A640E}" type="parTrans" cxnId="{8381C633-D256-4819-AE61-EB2EEBABA9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01744-B42A-42AF-8CF8-F9AF70FC13C9}" type="sibTrans" cxnId="{8381C633-D256-4819-AE61-EB2EEBABA9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8135E-C0C7-46B4-B748-7F1EB2CB8ED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Feature II</a:t>
          </a:r>
          <a:b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E1B19-20B0-4D8F-A915-27205D25B19D}" type="parTrans" cxnId="{A30F30D3-F9F6-4A11-82F7-7A226F2D83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50EA4-74C8-4578-8276-A716D55BF26C}" type="sibTrans" cxnId="{A30F30D3-F9F6-4A11-82F7-7A226F2D83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CAB99-F171-4EB4-B543-DAD000DE860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merged project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17B69-5295-4797-A318-9A68C48DB0E8}" type="parTrans" cxnId="{C728493B-021B-48B1-BA2A-ED270DE31A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3175C-AAD6-48D9-9F87-F4420162B5DD}" type="sibTrans" cxnId="{C728493B-021B-48B1-BA2A-ED270DE31A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15B2C-51A6-4198-8855-08C8C607979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Segment II</a:t>
          </a:r>
          <a:b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v2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AEB62-F431-4E27-8507-C541F59A681C}" type="parTrans" cxnId="{1AC81F26-2FE1-4A77-AD29-140B5A0486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08804-5DC8-4AF4-87F3-0A423FB6FCB0}" type="sibTrans" cxnId="{1AC81F26-2FE1-4A77-AD29-140B5A0486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14492-E5A7-4F11-A15B-A197F4C41CE2}" type="pres">
      <dgm:prSet presAssocID="{82DF2045-CEEB-43D7-8EC4-4BE168F946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2AC3C8-3009-448D-AC03-605BF19BE84D}" type="pres">
      <dgm:prSet presAssocID="{6C26256E-6F8A-487F-8259-927A0AAEA083}" presName="hierRoot1" presStyleCnt="0">
        <dgm:presLayoutVars>
          <dgm:hierBranch val="init"/>
        </dgm:presLayoutVars>
      </dgm:prSet>
      <dgm:spPr/>
    </dgm:pt>
    <dgm:pt modelId="{8E14AD42-67A4-4791-95EF-B6B4635ACD6B}" type="pres">
      <dgm:prSet presAssocID="{6C26256E-6F8A-487F-8259-927A0AAEA083}" presName="rootComposite1" presStyleCnt="0"/>
      <dgm:spPr/>
    </dgm:pt>
    <dgm:pt modelId="{DC085225-D228-489B-8B8B-A2C200B7D5D1}" type="pres">
      <dgm:prSet presAssocID="{6C26256E-6F8A-487F-8259-927A0AAEA0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57AAA-92BA-41FA-A98A-2543D32136DA}" type="pres">
      <dgm:prSet presAssocID="{6C26256E-6F8A-487F-8259-927A0AAEA0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923CF3-A975-4BA5-AE49-0DEAF9CA4949}" type="pres">
      <dgm:prSet presAssocID="{6C26256E-6F8A-487F-8259-927A0AAEA083}" presName="hierChild2" presStyleCnt="0"/>
      <dgm:spPr/>
    </dgm:pt>
    <dgm:pt modelId="{7AF1A206-3A16-43B2-951B-E3CAB224EF03}" type="pres">
      <dgm:prSet presAssocID="{BEFE1B19-20B0-4D8F-A915-27205D25B19D}" presName="Name64" presStyleLbl="parChTrans1D2" presStyleIdx="0" presStyleCnt="4"/>
      <dgm:spPr/>
      <dgm:t>
        <a:bodyPr/>
        <a:lstStyle/>
        <a:p>
          <a:endParaRPr lang="en-US"/>
        </a:p>
      </dgm:t>
    </dgm:pt>
    <dgm:pt modelId="{2B7462C2-4525-4957-9471-873359E1330F}" type="pres">
      <dgm:prSet presAssocID="{EAA8135E-C0C7-46B4-B748-7F1EB2CB8EDD}" presName="hierRoot2" presStyleCnt="0">
        <dgm:presLayoutVars>
          <dgm:hierBranch val="init"/>
        </dgm:presLayoutVars>
      </dgm:prSet>
      <dgm:spPr/>
    </dgm:pt>
    <dgm:pt modelId="{A0B5DA4C-028C-43F4-909E-7220E2138644}" type="pres">
      <dgm:prSet presAssocID="{EAA8135E-C0C7-46B4-B748-7F1EB2CB8EDD}" presName="rootComposite" presStyleCnt="0"/>
      <dgm:spPr/>
    </dgm:pt>
    <dgm:pt modelId="{DE025797-617E-43B1-8E6D-E5F78C67604B}" type="pres">
      <dgm:prSet presAssocID="{EAA8135E-C0C7-46B4-B748-7F1EB2CB8E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2A568-1611-4DA0-A3BF-FF8743B7ECCE}" type="pres">
      <dgm:prSet presAssocID="{EAA8135E-C0C7-46B4-B748-7F1EB2CB8E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B62F8F0F-99A7-46AC-B367-FC2468CA88B3}" type="pres">
      <dgm:prSet presAssocID="{EAA8135E-C0C7-46B4-B748-7F1EB2CB8EDD}" presName="hierChild4" presStyleCnt="0"/>
      <dgm:spPr/>
    </dgm:pt>
    <dgm:pt modelId="{2F29C103-411D-4FFB-AFD5-A343D6114E3E}" type="pres">
      <dgm:prSet presAssocID="{EAA8135E-C0C7-46B4-B748-7F1EB2CB8EDD}" presName="hierChild5" presStyleCnt="0"/>
      <dgm:spPr/>
    </dgm:pt>
    <dgm:pt modelId="{5D32266C-0768-4DA8-AB95-7397AC21511A}" type="pres">
      <dgm:prSet presAssocID="{A8F17B69-5295-4797-A318-9A68C48DB0E8}" presName="Name64" presStyleLbl="parChTrans1D2" presStyleIdx="1" presStyleCnt="4"/>
      <dgm:spPr/>
      <dgm:t>
        <a:bodyPr/>
        <a:lstStyle/>
        <a:p>
          <a:endParaRPr lang="en-US"/>
        </a:p>
      </dgm:t>
    </dgm:pt>
    <dgm:pt modelId="{AF8DDEAA-2747-42D0-A5A6-25ABDE04DDA7}" type="pres">
      <dgm:prSet presAssocID="{517CAB99-F171-4EB4-B543-DAD000DE860E}" presName="hierRoot2" presStyleCnt="0">
        <dgm:presLayoutVars>
          <dgm:hierBranch val="init"/>
        </dgm:presLayoutVars>
      </dgm:prSet>
      <dgm:spPr/>
    </dgm:pt>
    <dgm:pt modelId="{5004CC1E-F164-4295-8E18-98490E82060D}" type="pres">
      <dgm:prSet presAssocID="{517CAB99-F171-4EB4-B543-DAD000DE860E}" presName="rootComposite" presStyleCnt="0"/>
      <dgm:spPr/>
    </dgm:pt>
    <dgm:pt modelId="{17B68799-1590-4BBE-9A0C-4DBCA651245E}" type="pres">
      <dgm:prSet presAssocID="{517CAB99-F171-4EB4-B543-DAD000DE86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CF7E2-BA27-4A15-BC08-C078C2875E6E}" type="pres">
      <dgm:prSet presAssocID="{517CAB99-F171-4EB4-B543-DAD000DE860E}" presName="rootConnector" presStyleLbl="node2" presStyleIdx="1" presStyleCnt="3"/>
      <dgm:spPr/>
      <dgm:t>
        <a:bodyPr/>
        <a:lstStyle/>
        <a:p>
          <a:endParaRPr lang="en-US"/>
        </a:p>
      </dgm:t>
    </dgm:pt>
    <dgm:pt modelId="{2D6EA533-D64B-4F88-B3A2-AD2856C7A4E3}" type="pres">
      <dgm:prSet presAssocID="{517CAB99-F171-4EB4-B543-DAD000DE860E}" presName="hierChild4" presStyleCnt="0"/>
      <dgm:spPr/>
    </dgm:pt>
    <dgm:pt modelId="{ACB6E483-A6DE-46DC-B52B-1285572017F0}" type="pres">
      <dgm:prSet presAssocID="{517CAB99-F171-4EB4-B543-DAD000DE860E}" presName="hierChild5" presStyleCnt="0"/>
      <dgm:spPr/>
    </dgm:pt>
    <dgm:pt modelId="{730480AC-3809-4CDA-B409-68A85FF5CC07}" type="pres">
      <dgm:prSet presAssocID="{35AAEB62-F431-4E27-8507-C541F59A681C}" presName="Name64" presStyleLbl="parChTrans1D2" presStyleIdx="2" presStyleCnt="4"/>
      <dgm:spPr/>
      <dgm:t>
        <a:bodyPr/>
        <a:lstStyle/>
        <a:p>
          <a:endParaRPr lang="en-US"/>
        </a:p>
      </dgm:t>
    </dgm:pt>
    <dgm:pt modelId="{1B5701B9-F674-4B36-B81F-D291AD77A2AA}" type="pres">
      <dgm:prSet presAssocID="{35015B2C-51A6-4198-8855-08C8C6079795}" presName="hierRoot2" presStyleCnt="0">
        <dgm:presLayoutVars>
          <dgm:hierBranch val="init"/>
        </dgm:presLayoutVars>
      </dgm:prSet>
      <dgm:spPr/>
    </dgm:pt>
    <dgm:pt modelId="{0AB840B3-209A-4CA2-9E65-DCA5EB6989C0}" type="pres">
      <dgm:prSet presAssocID="{35015B2C-51A6-4198-8855-08C8C6079795}" presName="rootComposite" presStyleCnt="0"/>
      <dgm:spPr/>
    </dgm:pt>
    <dgm:pt modelId="{6F01B131-5705-450D-A11E-B81182EFD4A8}" type="pres">
      <dgm:prSet presAssocID="{35015B2C-51A6-4198-8855-08C8C6079795}" presName="rootText" presStyleLbl="node2" presStyleIdx="2" presStyleCnt="3" custLinFactY="-185653" custLinFactNeighborX="135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55635-C90A-435B-9D01-C2C125FA4B0B}" type="pres">
      <dgm:prSet presAssocID="{35015B2C-51A6-4198-8855-08C8C6079795}" presName="rootConnector" presStyleLbl="node2" presStyleIdx="2" presStyleCnt="3"/>
      <dgm:spPr/>
      <dgm:t>
        <a:bodyPr/>
        <a:lstStyle/>
        <a:p>
          <a:endParaRPr lang="en-US"/>
        </a:p>
      </dgm:t>
    </dgm:pt>
    <dgm:pt modelId="{DB0657F7-4D13-475B-BFA1-6D952ADB0E41}" type="pres">
      <dgm:prSet presAssocID="{35015B2C-51A6-4198-8855-08C8C6079795}" presName="hierChild4" presStyleCnt="0"/>
      <dgm:spPr/>
    </dgm:pt>
    <dgm:pt modelId="{B7DD06BA-24CF-4A97-97D2-AD7EA31A7E74}" type="pres">
      <dgm:prSet presAssocID="{35015B2C-51A6-4198-8855-08C8C6079795}" presName="hierChild5" presStyleCnt="0"/>
      <dgm:spPr/>
    </dgm:pt>
    <dgm:pt modelId="{2A0CFD17-62DB-4DEB-90E8-EB5F8FFB0EE3}" type="pres">
      <dgm:prSet presAssocID="{6C26256E-6F8A-487F-8259-927A0AAEA083}" presName="hierChild3" presStyleCnt="0"/>
      <dgm:spPr/>
    </dgm:pt>
    <dgm:pt modelId="{84A9AC85-1251-467E-B9F5-ECD8035BE01E}" type="pres">
      <dgm:prSet presAssocID="{6BF68008-C696-4FE0-B994-0E73F31A640E}" presName="Name115" presStyleLbl="parChTrans1D2" presStyleIdx="3" presStyleCnt="4"/>
      <dgm:spPr/>
      <dgm:t>
        <a:bodyPr/>
        <a:lstStyle/>
        <a:p>
          <a:endParaRPr lang="en-US"/>
        </a:p>
      </dgm:t>
    </dgm:pt>
    <dgm:pt modelId="{48F51C8B-61F9-4091-B4F4-AD4FA50252A1}" type="pres">
      <dgm:prSet presAssocID="{574BF519-DA15-49A9-AF75-BA06560B406C}" presName="hierRoot3" presStyleCnt="0">
        <dgm:presLayoutVars>
          <dgm:hierBranch val="init"/>
        </dgm:presLayoutVars>
      </dgm:prSet>
      <dgm:spPr/>
    </dgm:pt>
    <dgm:pt modelId="{AA86AA2E-02D1-4FD0-AC13-C000D54FE797}" type="pres">
      <dgm:prSet presAssocID="{574BF519-DA15-49A9-AF75-BA06560B406C}" presName="rootComposite3" presStyleCnt="0"/>
      <dgm:spPr/>
    </dgm:pt>
    <dgm:pt modelId="{F2C1AE94-EFAF-4436-8827-F03BC6792724}" type="pres">
      <dgm:prSet presAssocID="{574BF519-DA15-49A9-AF75-BA06560B406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62921-52BA-40FD-BE64-23C275A4F9EE}" type="pres">
      <dgm:prSet presAssocID="{574BF519-DA15-49A9-AF75-BA06560B406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8DE36557-CB60-48B8-B4AA-59239CDF7FF9}" type="pres">
      <dgm:prSet presAssocID="{574BF519-DA15-49A9-AF75-BA06560B406C}" presName="hierChild6" presStyleCnt="0"/>
      <dgm:spPr/>
    </dgm:pt>
    <dgm:pt modelId="{4262646F-1F45-42CE-8ED6-C67CCD614E43}" type="pres">
      <dgm:prSet presAssocID="{574BF519-DA15-49A9-AF75-BA06560B406C}" presName="hierChild7" presStyleCnt="0"/>
      <dgm:spPr/>
    </dgm:pt>
  </dgm:ptLst>
  <dgm:cxnLst>
    <dgm:cxn modelId="{1AC81F26-2FE1-4A77-AD29-140B5A0486F5}" srcId="{6C26256E-6F8A-487F-8259-927A0AAEA083}" destId="{35015B2C-51A6-4198-8855-08C8C6079795}" srcOrd="3" destOrd="0" parTransId="{35AAEB62-F431-4E27-8507-C541F59A681C}" sibTransId="{E5008804-5DC8-4AF4-87F3-0A423FB6FCB0}"/>
    <dgm:cxn modelId="{E8ED4ABD-5CAB-4227-98D4-5B7BE52893DB}" type="presOf" srcId="{517CAB99-F171-4EB4-B543-DAD000DE860E}" destId="{F25CF7E2-BA27-4A15-BC08-C078C2875E6E}" srcOrd="1" destOrd="0" presId="urn:microsoft.com/office/officeart/2009/3/layout/HorizontalOrganizationChart"/>
    <dgm:cxn modelId="{8381C633-D256-4819-AE61-EB2EEBABA9C2}" srcId="{6C26256E-6F8A-487F-8259-927A0AAEA083}" destId="{574BF519-DA15-49A9-AF75-BA06560B406C}" srcOrd="0" destOrd="0" parTransId="{6BF68008-C696-4FE0-B994-0E73F31A640E}" sibTransId="{51401744-B42A-42AF-8CF8-F9AF70FC13C9}"/>
    <dgm:cxn modelId="{AB37F10A-62B6-4ECA-A3E4-31AA261FD9CB}" type="presOf" srcId="{6C26256E-6F8A-487F-8259-927A0AAEA083}" destId="{0D857AAA-92BA-41FA-A98A-2543D32136DA}" srcOrd="1" destOrd="0" presId="urn:microsoft.com/office/officeart/2009/3/layout/HorizontalOrganizationChart"/>
    <dgm:cxn modelId="{2640FBEF-4085-4331-9011-3D81108CE421}" type="presOf" srcId="{A8F17B69-5295-4797-A318-9A68C48DB0E8}" destId="{5D32266C-0768-4DA8-AB95-7397AC21511A}" srcOrd="0" destOrd="0" presId="urn:microsoft.com/office/officeart/2009/3/layout/HorizontalOrganizationChart"/>
    <dgm:cxn modelId="{85AF5FFE-CE1B-4FEF-A315-8EA76B1C85D6}" srcId="{82DF2045-CEEB-43D7-8EC4-4BE168F94691}" destId="{6C26256E-6F8A-487F-8259-927A0AAEA083}" srcOrd="0" destOrd="0" parTransId="{3E0D03A7-2218-45F7-9E00-3B59A6F2DF70}" sibTransId="{AD3416A3-908C-42D6-BD1F-6A8488709C0C}"/>
    <dgm:cxn modelId="{C03CB31A-BE47-4A44-96F2-7FE885F1AD10}" type="presOf" srcId="{35015B2C-51A6-4198-8855-08C8C6079795}" destId="{6F01B131-5705-450D-A11E-B81182EFD4A8}" srcOrd="0" destOrd="0" presId="urn:microsoft.com/office/officeart/2009/3/layout/HorizontalOrganizationChart"/>
    <dgm:cxn modelId="{C728493B-021B-48B1-BA2A-ED270DE31A52}" srcId="{6C26256E-6F8A-487F-8259-927A0AAEA083}" destId="{517CAB99-F171-4EB4-B543-DAD000DE860E}" srcOrd="2" destOrd="0" parTransId="{A8F17B69-5295-4797-A318-9A68C48DB0E8}" sibTransId="{71A3175C-AAD6-48D9-9F87-F4420162B5DD}"/>
    <dgm:cxn modelId="{43ACF856-E097-4E1E-8FF3-9DA3AEDBD5B0}" type="presOf" srcId="{35015B2C-51A6-4198-8855-08C8C6079795}" destId="{59C55635-C90A-435B-9D01-C2C125FA4B0B}" srcOrd="1" destOrd="0" presId="urn:microsoft.com/office/officeart/2009/3/layout/HorizontalOrganizationChart"/>
    <dgm:cxn modelId="{A17F5ADF-A0E7-4C65-9B7F-B0FFCD838E40}" type="presOf" srcId="{6BF68008-C696-4FE0-B994-0E73F31A640E}" destId="{84A9AC85-1251-467E-B9F5-ECD8035BE01E}" srcOrd="0" destOrd="0" presId="urn:microsoft.com/office/officeart/2009/3/layout/HorizontalOrganizationChart"/>
    <dgm:cxn modelId="{71231A48-1A90-48CB-A029-CC48BDD99279}" type="presOf" srcId="{574BF519-DA15-49A9-AF75-BA06560B406C}" destId="{F2C1AE94-EFAF-4436-8827-F03BC6792724}" srcOrd="0" destOrd="0" presId="urn:microsoft.com/office/officeart/2009/3/layout/HorizontalOrganizationChart"/>
    <dgm:cxn modelId="{3A5A5586-52F7-4FE9-9C5F-0756ADA1C698}" type="presOf" srcId="{82DF2045-CEEB-43D7-8EC4-4BE168F94691}" destId="{AD414492-E5A7-4F11-A15B-A197F4C41CE2}" srcOrd="0" destOrd="0" presId="urn:microsoft.com/office/officeart/2009/3/layout/HorizontalOrganizationChart"/>
    <dgm:cxn modelId="{00320D72-C9D3-46DC-A324-FF2D09F0A23F}" type="presOf" srcId="{EAA8135E-C0C7-46B4-B748-7F1EB2CB8EDD}" destId="{9052A568-1611-4DA0-A3BF-FF8743B7ECCE}" srcOrd="1" destOrd="0" presId="urn:microsoft.com/office/officeart/2009/3/layout/HorizontalOrganizationChart"/>
    <dgm:cxn modelId="{31A0EA08-5B70-401F-AEF1-21A771E33254}" type="presOf" srcId="{EAA8135E-C0C7-46B4-B748-7F1EB2CB8EDD}" destId="{DE025797-617E-43B1-8E6D-E5F78C67604B}" srcOrd="0" destOrd="0" presId="urn:microsoft.com/office/officeart/2009/3/layout/HorizontalOrganizationChart"/>
    <dgm:cxn modelId="{D272E02A-21BE-4376-986D-FC5F94C471F6}" type="presOf" srcId="{35AAEB62-F431-4E27-8507-C541F59A681C}" destId="{730480AC-3809-4CDA-B409-68A85FF5CC07}" srcOrd="0" destOrd="0" presId="urn:microsoft.com/office/officeart/2009/3/layout/HorizontalOrganizationChart"/>
    <dgm:cxn modelId="{0EF44FD8-2084-445A-A008-599865C57E13}" type="presOf" srcId="{574BF519-DA15-49A9-AF75-BA06560B406C}" destId="{ABB62921-52BA-40FD-BE64-23C275A4F9EE}" srcOrd="1" destOrd="0" presId="urn:microsoft.com/office/officeart/2009/3/layout/HorizontalOrganizationChart"/>
    <dgm:cxn modelId="{46148742-2704-457A-8F90-DF9D0E2D8DF0}" type="presOf" srcId="{6C26256E-6F8A-487F-8259-927A0AAEA083}" destId="{DC085225-D228-489B-8B8B-A2C200B7D5D1}" srcOrd="0" destOrd="0" presId="urn:microsoft.com/office/officeart/2009/3/layout/HorizontalOrganizationChart"/>
    <dgm:cxn modelId="{26EBDB54-40F4-4FA6-9D12-998B99BCC805}" type="presOf" srcId="{BEFE1B19-20B0-4D8F-A915-27205D25B19D}" destId="{7AF1A206-3A16-43B2-951B-E3CAB224EF03}" srcOrd="0" destOrd="0" presId="urn:microsoft.com/office/officeart/2009/3/layout/HorizontalOrganizationChart"/>
    <dgm:cxn modelId="{EEF6C578-B94C-4A01-B1AE-393F45CC9991}" type="presOf" srcId="{517CAB99-F171-4EB4-B543-DAD000DE860E}" destId="{17B68799-1590-4BBE-9A0C-4DBCA651245E}" srcOrd="0" destOrd="0" presId="urn:microsoft.com/office/officeart/2009/3/layout/HorizontalOrganizationChart"/>
    <dgm:cxn modelId="{A30F30D3-F9F6-4A11-82F7-7A226F2D8348}" srcId="{6C26256E-6F8A-487F-8259-927A0AAEA083}" destId="{EAA8135E-C0C7-46B4-B748-7F1EB2CB8EDD}" srcOrd="1" destOrd="0" parTransId="{BEFE1B19-20B0-4D8F-A915-27205D25B19D}" sibTransId="{F9F50EA4-74C8-4578-8276-A716D55BF26C}"/>
    <dgm:cxn modelId="{D4227826-EDA6-4E90-BCCE-2011B26E5E52}" type="presParOf" srcId="{AD414492-E5A7-4F11-A15B-A197F4C41CE2}" destId="{BA2AC3C8-3009-448D-AC03-605BF19BE84D}" srcOrd="0" destOrd="0" presId="urn:microsoft.com/office/officeart/2009/3/layout/HorizontalOrganizationChart"/>
    <dgm:cxn modelId="{F2BD838D-9511-4052-AE3C-23391449038A}" type="presParOf" srcId="{BA2AC3C8-3009-448D-AC03-605BF19BE84D}" destId="{8E14AD42-67A4-4791-95EF-B6B4635ACD6B}" srcOrd="0" destOrd="0" presId="urn:microsoft.com/office/officeart/2009/3/layout/HorizontalOrganizationChart"/>
    <dgm:cxn modelId="{83A7FFF3-6775-4DCA-BE99-A21F8ED173E7}" type="presParOf" srcId="{8E14AD42-67A4-4791-95EF-B6B4635ACD6B}" destId="{DC085225-D228-489B-8B8B-A2C200B7D5D1}" srcOrd="0" destOrd="0" presId="urn:microsoft.com/office/officeart/2009/3/layout/HorizontalOrganizationChart"/>
    <dgm:cxn modelId="{FE24579E-CDB4-4936-A133-E9DD37ACCA62}" type="presParOf" srcId="{8E14AD42-67A4-4791-95EF-B6B4635ACD6B}" destId="{0D857AAA-92BA-41FA-A98A-2543D32136DA}" srcOrd="1" destOrd="0" presId="urn:microsoft.com/office/officeart/2009/3/layout/HorizontalOrganizationChart"/>
    <dgm:cxn modelId="{E5A56E8A-BB1E-4AD7-8609-8A0E078890DE}" type="presParOf" srcId="{BA2AC3C8-3009-448D-AC03-605BF19BE84D}" destId="{1A923CF3-A975-4BA5-AE49-0DEAF9CA4949}" srcOrd="1" destOrd="0" presId="urn:microsoft.com/office/officeart/2009/3/layout/HorizontalOrganizationChart"/>
    <dgm:cxn modelId="{78537DA5-50CD-45A1-A13E-CBB0A740C04F}" type="presParOf" srcId="{1A923CF3-A975-4BA5-AE49-0DEAF9CA4949}" destId="{7AF1A206-3A16-43B2-951B-E3CAB224EF03}" srcOrd="0" destOrd="0" presId="urn:microsoft.com/office/officeart/2009/3/layout/HorizontalOrganizationChart"/>
    <dgm:cxn modelId="{EEE177C6-DCD4-405D-9967-A9F229F05D7F}" type="presParOf" srcId="{1A923CF3-A975-4BA5-AE49-0DEAF9CA4949}" destId="{2B7462C2-4525-4957-9471-873359E1330F}" srcOrd="1" destOrd="0" presId="urn:microsoft.com/office/officeart/2009/3/layout/HorizontalOrganizationChart"/>
    <dgm:cxn modelId="{E4FB66AB-541B-4660-BF7D-91B4BDAA4284}" type="presParOf" srcId="{2B7462C2-4525-4957-9471-873359E1330F}" destId="{A0B5DA4C-028C-43F4-909E-7220E2138644}" srcOrd="0" destOrd="0" presId="urn:microsoft.com/office/officeart/2009/3/layout/HorizontalOrganizationChart"/>
    <dgm:cxn modelId="{A7D6AA0B-849C-4869-A821-F8CDD1DB533E}" type="presParOf" srcId="{A0B5DA4C-028C-43F4-909E-7220E2138644}" destId="{DE025797-617E-43B1-8E6D-E5F78C67604B}" srcOrd="0" destOrd="0" presId="urn:microsoft.com/office/officeart/2009/3/layout/HorizontalOrganizationChart"/>
    <dgm:cxn modelId="{40285376-DDAC-442B-BBD7-B72B7283C808}" type="presParOf" srcId="{A0B5DA4C-028C-43F4-909E-7220E2138644}" destId="{9052A568-1611-4DA0-A3BF-FF8743B7ECCE}" srcOrd="1" destOrd="0" presId="urn:microsoft.com/office/officeart/2009/3/layout/HorizontalOrganizationChart"/>
    <dgm:cxn modelId="{806B7427-D6B8-4891-B537-6A6D7E7FA046}" type="presParOf" srcId="{2B7462C2-4525-4957-9471-873359E1330F}" destId="{B62F8F0F-99A7-46AC-B367-FC2468CA88B3}" srcOrd="1" destOrd="0" presId="urn:microsoft.com/office/officeart/2009/3/layout/HorizontalOrganizationChart"/>
    <dgm:cxn modelId="{56BA4102-030C-45BF-81C7-8F156549D73E}" type="presParOf" srcId="{2B7462C2-4525-4957-9471-873359E1330F}" destId="{2F29C103-411D-4FFB-AFD5-A343D6114E3E}" srcOrd="2" destOrd="0" presId="urn:microsoft.com/office/officeart/2009/3/layout/HorizontalOrganizationChart"/>
    <dgm:cxn modelId="{B4946E2C-8BE4-4B0F-8845-544196239C02}" type="presParOf" srcId="{1A923CF3-A975-4BA5-AE49-0DEAF9CA4949}" destId="{5D32266C-0768-4DA8-AB95-7397AC21511A}" srcOrd="2" destOrd="0" presId="urn:microsoft.com/office/officeart/2009/3/layout/HorizontalOrganizationChart"/>
    <dgm:cxn modelId="{2FC86B7E-AAF6-4E13-ABD9-32DB2150F58A}" type="presParOf" srcId="{1A923CF3-A975-4BA5-AE49-0DEAF9CA4949}" destId="{AF8DDEAA-2747-42D0-A5A6-25ABDE04DDA7}" srcOrd="3" destOrd="0" presId="urn:microsoft.com/office/officeart/2009/3/layout/HorizontalOrganizationChart"/>
    <dgm:cxn modelId="{20A89345-BAD6-42B2-B26D-5C96502DB9AB}" type="presParOf" srcId="{AF8DDEAA-2747-42D0-A5A6-25ABDE04DDA7}" destId="{5004CC1E-F164-4295-8E18-98490E82060D}" srcOrd="0" destOrd="0" presId="urn:microsoft.com/office/officeart/2009/3/layout/HorizontalOrganizationChart"/>
    <dgm:cxn modelId="{1FA3EB73-0E48-4171-B1C5-556DFAB27FF1}" type="presParOf" srcId="{5004CC1E-F164-4295-8E18-98490E82060D}" destId="{17B68799-1590-4BBE-9A0C-4DBCA651245E}" srcOrd="0" destOrd="0" presId="urn:microsoft.com/office/officeart/2009/3/layout/HorizontalOrganizationChart"/>
    <dgm:cxn modelId="{2F96865F-41FA-42B0-84D7-86A0975D8D03}" type="presParOf" srcId="{5004CC1E-F164-4295-8E18-98490E82060D}" destId="{F25CF7E2-BA27-4A15-BC08-C078C2875E6E}" srcOrd="1" destOrd="0" presId="urn:microsoft.com/office/officeart/2009/3/layout/HorizontalOrganizationChart"/>
    <dgm:cxn modelId="{CD30D9B4-F74F-45C6-82D2-094BB9794F4A}" type="presParOf" srcId="{AF8DDEAA-2747-42D0-A5A6-25ABDE04DDA7}" destId="{2D6EA533-D64B-4F88-B3A2-AD2856C7A4E3}" srcOrd="1" destOrd="0" presId="urn:microsoft.com/office/officeart/2009/3/layout/HorizontalOrganizationChart"/>
    <dgm:cxn modelId="{C32ADBB9-9459-49D8-9D76-59D49339036F}" type="presParOf" srcId="{AF8DDEAA-2747-42D0-A5A6-25ABDE04DDA7}" destId="{ACB6E483-A6DE-46DC-B52B-1285572017F0}" srcOrd="2" destOrd="0" presId="urn:microsoft.com/office/officeart/2009/3/layout/HorizontalOrganizationChart"/>
    <dgm:cxn modelId="{6F0152FA-2559-4E0A-BDC8-F11B3F4DB503}" type="presParOf" srcId="{1A923CF3-A975-4BA5-AE49-0DEAF9CA4949}" destId="{730480AC-3809-4CDA-B409-68A85FF5CC07}" srcOrd="4" destOrd="0" presId="urn:microsoft.com/office/officeart/2009/3/layout/HorizontalOrganizationChart"/>
    <dgm:cxn modelId="{A064CA44-B259-4451-A4AE-A0005914C883}" type="presParOf" srcId="{1A923CF3-A975-4BA5-AE49-0DEAF9CA4949}" destId="{1B5701B9-F674-4B36-B81F-D291AD77A2AA}" srcOrd="5" destOrd="0" presId="urn:microsoft.com/office/officeart/2009/3/layout/HorizontalOrganizationChart"/>
    <dgm:cxn modelId="{0E7D4A40-B70D-481F-9215-CDAEC0BCBB6C}" type="presParOf" srcId="{1B5701B9-F674-4B36-B81F-D291AD77A2AA}" destId="{0AB840B3-209A-4CA2-9E65-DCA5EB6989C0}" srcOrd="0" destOrd="0" presId="urn:microsoft.com/office/officeart/2009/3/layout/HorizontalOrganizationChart"/>
    <dgm:cxn modelId="{5479F5C1-F0FE-40AF-97CD-33E7A66C0207}" type="presParOf" srcId="{0AB840B3-209A-4CA2-9E65-DCA5EB6989C0}" destId="{6F01B131-5705-450D-A11E-B81182EFD4A8}" srcOrd="0" destOrd="0" presId="urn:microsoft.com/office/officeart/2009/3/layout/HorizontalOrganizationChart"/>
    <dgm:cxn modelId="{AAF78CA5-C0CB-4E81-8855-4792E3B55D63}" type="presParOf" srcId="{0AB840B3-209A-4CA2-9E65-DCA5EB6989C0}" destId="{59C55635-C90A-435B-9D01-C2C125FA4B0B}" srcOrd="1" destOrd="0" presId="urn:microsoft.com/office/officeart/2009/3/layout/HorizontalOrganizationChart"/>
    <dgm:cxn modelId="{EC83C9EB-D2C3-4C50-AEE5-513C406E58E7}" type="presParOf" srcId="{1B5701B9-F674-4B36-B81F-D291AD77A2AA}" destId="{DB0657F7-4D13-475B-BFA1-6D952ADB0E41}" srcOrd="1" destOrd="0" presId="urn:microsoft.com/office/officeart/2009/3/layout/HorizontalOrganizationChart"/>
    <dgm:cxn modelId="{D68204BA-9CD0-4A9C-8C24-C33B2CBC4139}" type="presParOf" srcId="{1B5701B9-F674-4B36-B81F-D291AD77A2AA}" destId="{B7DD06BA-24CF-4A97-97D2-AD7EA31A7E74}" srcOrd="2" destOrd="0" presId="urn:microsoft.com/office/officeart/2009/3/layout/HorizontalOrganizationChart"/>
    <dgm:cxn modelId="{DE64AF20-77BB-4926-AF84-282171595CE4}" type="presParOf" srcId="{BA2AC3C8-3009-448D-AC03-605BF19BE84D}" destId="{2A0CFD17-62DB-4DEB-90E8-EB5F8FFB0EE3}" srcOrd="2" destOrd="0" presId="urn:microsoft.com/office/officeart/2009/3/layout/HorizontalOrganizationChart"/>
    <dgm:cxn modelId="{D56DE70D-4F35-4D8E-BE98-35F414834919}" type="presParOf" srcId="{2A0CFD17-62DB-4DEB-90E8-EB5F8FFB0EE3}" destId="{84A9AC85-1251-467E-B9F5-ECD8035BE01E}" srcOrd="0" destOrd="0" presId="urn:microsoft.com/office/officeart/2009/3/layout/HorizontalOrganizationChart"/>
    <dgm:cxn modelId="{30D3EE44-A94A-4F93-BEEB-7635DFDF598D}" type="presParOf" srcId="{2A0CFD17-62DB-4DEB-90E8-EB5F8FFB0EE3}" destId="{48F51C8B-61F9-4091-B4F4-AD4FA50252A1}" srcOrd="1" destOrd="0" presId="urn:microsoft.com/office/officeart/2009/3/layout/HorizontalOrganizationChart"/>
    <dgm:cxn modelId="{E8D3D919-9340-41FB-BDF1-4B80236EFE53}" type="presParOf" srcId="{48F51C8B-61F9-4091-B4F4-AD4FA50252A1}" destId="{AA86AA2E-02D1-4FD0-AC13-C000D54FE797}" srcOrd="0" destOrd="0" presId="urn:microsoft.com/office/officeart/2009/3/layout/HorizontalOrganizationChart"/>
    <dgm:cxn modelId="{E1F006E2-D11F-4853-B2A3-2AF9885AE4E6}" type="presParOf" srcId="{AA86AA2E-02D1-4FD0-AC13-C000D54FE797}" destId="{F2C1AE94-EFAF-4436-8827-F03BC6792724}" srcOrd="0" destOrd="0" presId="urn:microsoft.com/office/officeart/2009/3/layout/HorizontalOrganizationChart"/>
    <dgm:cxn modelId="{99AD8ADA-2B49-45A1-B4E8-F453DAD6081C}" type="presParOf" srcId="{AA86AA2E-02D1-4FD0-AC13-C000D54FE797}" destId="{ABB62921-52BA-40FD-BE64-23C275A4F9EE}" srcOrd="1" destOrd="0" presId="urn:microsoft.com/office/officeart/2009/3/layout/HorizontalOrganizationChart"/>
    <dgm:cxn modelId="{9E458774-DD2A-454F-9EC2-3C9A601A8C7A}" type="presParOf" srcId="{48F51C8B-61F9-4091-B4F4-AD4FA50252A1}" destId="{8DE36557-CB60-48B8-B4AA-59239CDF7FF9}" srcOrd="1" destOrd="0" presId="urn:microsoft.com/office/officeart/2009/3/layout/HorizontalOrganizationChart"/>
    <dgm:cxn modelId="{9B977972-AC21-408C-9E8D-EFC5C366C74C}" type="presParOf" srcId="{48F51C8B-61F9-4091-B4F4-AD4FA50252A1}" destId="{4262646F-1F45-42CE-8ED6-C67CCD614E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A1539-0ADB-4D39-B76E-7B4AE68E30D9}">
      <dsp:nvSpPr>
        <dsp:cNvPr id="0" name=""/>
        <dsp:cNvSpPr/>
      </dsp:nvSpPr>
      <dsp:spPr>
        <a:xfrm>
          <a:off x="3436067" y="367"/>
          <a:ext cx="1500340" cy="150034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Functioning</a:t>
          </a:r>
          <a:br>
            <a:rPr lang="en-US" sz="1500" kern="1200" dirty="0" smtClean="0"/>
          </a:br>
          <a:r>
            <a:rPr lang="en-US" sz="1500" kern="1200" dirty="0" smtClean="0"/>
            <a:t>Project</a:t>
          </a:r>
          <a:endParaRPr lang="en-US" sz="1500" kern="1200" dirty="0"/>
        </a:p>
      </dsp:txBody>
      <dsp:txXfrm>
        <a:off x="3655787" y="220087"/>
        <a:ext cx="1060900" cy="1060900"/>
      </dsp:txXfrm>
    </dsp:sp>
    <dsp:sp modelId="{F6924DE4-E593-4D0E-8434-227DB7AEC290}">
      <dsp:nvSpPr>
        <dsp:cNvPr id="0" name=""/>
        <dsp:cNvSpPr/>
      </dsp:nvSpPr>
      <dsp:spPr>
        <a:xfrm rot="2160000">
          <a:off x="4889339" y="1153604"/>
          <a:ext cx="400293" cy="506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900806" y="1219584"/>
        <a:ext cx="280205" cy="303819"/>
      </dsp:txXfrm>
    </dsp:sp>
    <dsp:sp modelId="{9F0E2BFC-FDBA-43E2-8525-8B3A93E16095}">
      <dsp:nvSpPr>
        <dsp:cNvPr id="0" name=""/>
        <dsp:cNvSpPr/>
      </dsp:nvSpPr>
      <dsp:spPr>
        <a:xfrm>
          <a:off x="5260894" y="1326182"/>
          <a:ext cx="1500340" cy="1500340"/>
        </a:xfrm>
        <a:prstGeom prst="ellipse">
          <a:avLst/>
        </a:prstGeom>
        <a:solidFill>
          <a:schemeClr val="accent1">
            <a:shade val="50000"/>
            <a:hueOff val="309980"/>
            <a:satOff val="-25332"/>
            <a:lumOff val="207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 out segment</a:t>
          </a:r>
          <a:endParaRPr lang="en-US" sz="1500" kern="1200" dirty="0"/>
        </a:p>
      </dsp:txBody>
      <dsp:txXfrm>
        <a:off x="5480614" y="1545902"/>
        <a:ext cx="1060900" cy="1060900"/>
      </dsp:txXfrm>
    </dsp:sp>
    <dsp:sp modelId="{F5F21765-3F36-4111-A92C-368A9A53DB8E}">
      <dsp:nvSpPr>
        <dsp:cNvPr id="0" name=""/>
        <dsp:cNvSpPr/>
      </dsp:nvSpPr>
      <dsp:spPr>
        <a:xfrm rot="6480000">
          <a:off x="5465908" y="2885002"/>
          <a:ext cx="400293" cy="506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8215"/>
            <a:satOff val="-25605"/>
            <a:lumOff val="18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4507" y="2929170"/>
        <a:ext cx="280205" cy="303819"/>
      </dsp:txXfrm>
    </dsp:sp>
    <dsp:sp modelId="{92BC730C-0245-4549-95A4-9E1496E806D5}">
      <dsp:nvSpPr>
        <dsp:cNvPr id="0" name=""/>
        <dsp:cNvSpPr/>
      </dsp:nvSpPr>
      <dsp:spPr>
        <a:xfrm>
          <a:off x="4563872" y="3471396"/>
          <a:ext cx="1500340" cy="1500340"/>
        </a:xfrm>
        <a:prstGeom prst="ellipse">
          <a:avLst/>
        </a:prstGeom>
        <a:solidFill>
          <a:schemeClr val="accent1">
            <a:shade val="50000"/>
            <a:hueOff val="619960"/>
            <a:satOff val="-50664"/>
            <a:lumOff val="4145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 on segment</a:t>
          </a:r>
          <a:endParaRPr lang="en-US" sz="1500" kern="1200" dirty="0"/>
        </a:p>
      </dsp:txBody>
      <dsp:txXfrm>
        <a:off x="4783592" y="3691116"/>
        <a:ext cx="1060900" cy="1060900"/>
      </dsp:txXfrm>
    </dsp:sp>
    <dsp:sp modelId="{836D34DE-22BC-466E-A07C-66A91F265BDE}">
      <dsp:nvSpPr>
        <dsp:cNvPr id="0" name=""/>
        <dsp:cNvSpPr/>
      </dsp:nvSpPr>
      <dsp:spPr>
        <a:xfrm rot="10800000">
          <a:off x="3997419" y="3968384"/>
          <a:ext cx="400293" cy="506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56431"/>
            <a:satOff val="-51210"/>
            <a:lumOff val="3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117507" y="4069657"/>
        <a:ext cx="280205" cy="303819"/>
      </dsp:txXfrm>
    </dsp:sp>
    <dsp:sp modelId="{DFC1F957-085E-4F75-86EF-F28AD98A6A79}">
      <dsp:nvSpPr>
        <dsp:cNvPr id="0" name=""/>
        <dsp:cNvSpPr/>
      </dsp:nvSpPr>
      <dsp:spPr>
        <a:xfrm>
          <a:off x="2308261" y="3471396"/>
          <a:ext cx="1500340" cy="1500340"/>
        </a:xfrm>
        <a:prstGeom prst="ellipse">
          <a:avLst/>
        </a:prstGeom>
        <a:solidFill>
          <a:schemeClr val="accent1">
            <a:shade val="50000"/>
            <a:hueOff val="619960"/>
            <a:satOff val="-50664"/>
            <a:lumOff val="4145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Test segment</a:t>
          </a:r>
          <a:endParaRPr lang="en-US" sz="1500" kern="1200" dirty="0"/>
        </a:p>
      </dsp:txBody>
      <dsp:txXfrm>
        <a:off x="2527981" y="3691116"/>
        <a:ext cx="1060900" cy="1060900"/>
      </dsp:txXfrm>
    </dsp:sp>
    <dsp:sp modelId="{5A021D0B-7E0E-4819-B273-1C45D820EC5E}">
      <dsp:nvSpPr>
        <dsp:cNvPr id="0" name=""/>
        <dsp:cNvSpPr/>
      </dsp:nvSpPr>
      <dsp:spPr>
        <a:xfrm rot="15120000">
          <a:off x="2513275" y="2906552"/>
          <a:ext cx="400293" cy="506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56431"/>
            <a:satOff val="-51210"/>
            <a:lumOff val="3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91874" y="3064930"/>
        <a:ext cx="280205" cy="303819"/>
      </dsp:txXfrm>
    </dsp:sp>
    <dsp:sp modelId="{0D9950DF-1779-4F7D-AB93-AAFFB1864537}">
      <dsp:nvSpPr>
        <dsp:cNvPr id="0" name=""/>
        <dsp:cNvSpPr/>
      </dsp:nvSpPr>
      <dsp:spPr>
        <a:xfrm>
          <a:off x="1611239" y="1326182"/>
          <a:ext cx="1500340" cy="1500340"/>
        </a:xfrm>
        <a:prstGeom prst="ellipse">
          <a:avLst/>
        </a:prstGeom>
        <a:solidFill>
          <a:schemeClr val="accent1">
            <a:shade val="50000"/>
            <a:hueOff val="309980"/>
            <a:satOff val="-25332"/>
            <a:lumOff val="2072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 in segment</a:t>
          </a:r>
          <a:endParaRPr lang="en-US" sz="1500" kern="1200" dirty="0"/>
        </a:p>
      </dsp:txBody>
      <dsp:txXfrm>
        <a:off x="1830959" y="1545902"/>
        <a:ext cx="1060900" cy="1060900"/>
      </dsp:txXfrm>
    </dsp:sp>
    <dsp:sp modelId="{1604564C-C247-4BF7-AD9A-364D42B9F1F8}">
      <dsp:nvSpPr>
        <dsp:cNvPr id="0" name=""/>
        <dsp:cNvSpPr/>
      </dsp:nvSpPr>
      <dsp:spPr>
        <a:xfrm rot="19440000">
          <a:off x="3064511" y="1166922"/>
          <a:ext cx="400293" cy="506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8215"/>
            <a:satOff val="-25605"/>
            <a:lumOff val="18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075978" y="1303488"/>
        <a:ext cx="280205" cy="30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9AC85-1251-467E-B9F5-ECD8035BE01E}">
      <dsp:nvSpPr>
        <dsp:cNvPr id="0" name=""/>
        <dsp:cNvSpPr/>
      </dsp:nvSpPr>
      <dsp:spPr>
        <a:xfrm>
          <a:off x="2463860" y="2057603"/>
          <a:ext cx="1722377" cy="153783"/>
        </a:xfrm>
        <a:custGeom>
          <a:avLst/>
          <a:gdLst/>
          <a:ahLst/>
          <a:cxnLst/>
          <a:rect l="0" t="0" r="0" b="0"/>
          <a:pathLst>
            <a:path>
              <a:moveTo>
                <a:pt x="0" y="153783"/>
              </a:moveTo>
              <a:lnTo>
                <a:pt x="1722377" y="153783"/>
              </a:lnTo>
              <a:lnTo>
                <a:pt x="1722377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80AC-3809-4CDA-B409-68A85FF5CC07}">
      <dsp:nvSpPr>
        <dsp:cNvPr id="0" name=""/>
        <dsp:cNvSpPr/>
      </dsp:nvSpPr>
      <dsp:spPr>
        <a:xfrm>
          <a:off x="2463860" y="375232"/>
          <a:ext cx="3448075" cy="1836155"/>
        </a:xfrm>
        <a:custGeom>
          <a:avLst/>
          <a:gdLst/>
          <a:ahLst/>
          <a:cxnLst/>
          <a:rect l="0" t="0" r="0" b="0"/>
          <a:pathLst>
            <a:path>
              <a:moveTo>
                <a:pt x="0" y="1836155"/>
              </a:moveTo>
              <a:lnTo>
                <a:pt x="3202021" y="1836155"/>
              </a:lnTo>
              <a:lnTo>
                <a:pt x="3202021" y="0"/>
              </a:lnTo>
              <a:lnTo>
                <a:pt x="3448075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2266C-0768-4DA8-AB95-7397AC21511A}">
      <dsp:nvSpPr>
        <dsp:cNvPr id="0" name=""/>
        <dsp:cNvSpPr/>
      </dsp:nvSpPr>
      <dsp:spPr>
        <a:xfrm>
          <a:off x="2463860" y="2165667"/>
          <a:ext cx="3444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4754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1A206-3A16-43B2-951B-E3CAB224EF03}">
      <dsp:nvSpPr>
        <dsp:cNvPr id="0" name=""/>
        <dsp:cNvSpPr/>
      </dsp:nvSpPr>
      <dsp:spPr>
        <a:xfrm>
          <a:off x="2463860" y="1153355"/>
          <a:ext cx="3444754" cy="1058031"/>
        </a:xfrm>
        <a:custGeom>
          <a:avLst/>
          <a:gdLst/>
          <a:ahLst/>
          <a:cxnLst/>
          <a:rect l="0" t="0" r="0" b="0"/>
          <a:pathLst>
            <a:path>
              <a:moveTo>
                <a:pt x="0" y="1058031"/>
              </a:moveTo>
              <a:lnTo>
                <a:pt x="3198700" y="1058031"/>
              </a:lnTo>
              <a:lnTo>
                <a:pt x="3198700" y="0"/>
              </a:lnTo>
              <a:lnTo>
                <a:pt x="3444754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85225-D228-489B-8B8B-A2C200B7D5D1}">
      <dsp:nvSpPr>
        <dsp:cNvPr id="0" name=""/>
        <dsp:cNvSpPr/>
      </dsp:nvSpPr>
      <dsp:spPr>
        <a:xfrm>
          <a:off x="3321" y="1836155"/>
          <a:ext cx="2460538" cy="75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Original Project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" y="1836155"/>
        <a:ext cx="2460538" cy="750464"/>
      </dsp:txXfrm>
    </dsp:sp>
    <dsp:sp modelId="{DE025797-617E-43B1-8E6D-E5F78C67604B}">
      <dsp:nvSpPr>
        <dsp:cNvPr id="0" name=""/>
        <dsp:cNvSpPr/>
      </dsp:nvSpPr>
      <dsp:spPr>
        <a:xfrm>
          <a:off x="5908614" y="778123"/>
          <a:ext cx="2460538" cy="75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Feature II</a:t>
          </a:r>
          <a:b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v1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8614" y="778123"/>
        <a:ext cx="2460538" cy="750464"/>
      </dsp:txXfrm>
    </dsp:sp>
    <dsp:sp modelId="{17B68799-1590-4BBE-9A0C-4DBCA651245E}">
      <dsp:nvSpPr>
        <dsp:cNvPr id="0" name=""/>
        <dsp:cNvSpPr/>
      </dsp:nvSpPr>
      <dsp:spPr>
        <a:xfrm>
          <a:off x="5908614" y="1836155"/>
          <a:ext cx="2460538" cy="75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merged project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8614" y="1836155"/>
        <a:ext cx="2460538" cy="750464"/>
      </dsp:txXfrm>
    </dsp:sp>
    <dsp:sp modelId="{6F01B131-5705-450D-A11E-B81182EFD4A8}">
      <dsp:nvSpPr>
        <dsp:cNvPr id="0" name=""/>
        <dsp:cNvSpPr/>
      </dsp:nvSpPr>
      <dsp:spPr>
        <a:xfrm>
          <a:off x="5911936" y="0"/>
          <a:ext cx="2460538" cy="75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Segment II</a:t>
          </a:r>
          <a:b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v2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936" y="0"/>
        <a:ext cx="2460538" cy="750464"/>
      </dsp:txXfrm>
    </dsp:sp>
    <dsp:sp modelId="{F2C1AE94-EFAF-4436-8827-F03BC6792724}">
      <dsp:nvSpPr>
        <dsp:cNvPr id="0" name=""/>
        <dsp:cNvSpPr/>
      </dsp:nvSpPr>
      <dsp:spPr>
        <a:xfrm>
          <a:off x="2955968" y="1307139"/>
          <a:ext cx="2460538" cy="75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Segment I</a:t>
          </a:r>
          <a:b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v1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968" y="1307139"/>
        <a:ext cx="2460538" cy="75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it’s only server based then you have a potential for a single point of failure. </a:t>
            </a:r>
            <a:r>
              <a:rPr lang="en-US" dirty="0" err="1" smtClean="0"/>
              <a:t>Git</a:t>
            </a:r>
            <a:r>
              <a:rPr lang="en-US" dirty="0" smtClean="0"/>
              <a:t> gives you everything but then size matters.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84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promulgation of cheap memory allows for the “snapshot” model to exits.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Remote server also running </a:t>
            </a:r>
            <a:r>
              <a:rPr lang="en-US" dirty="0" err="1" smtClean="0"/>
              <a:t>git</a:t>
            </a:r>
            <a:r>
              <a:rPr lang="en-US" dirty="0" smtClean="0"/>
              <a:t> so it knows what to do with your</a:t>
            </a:r>
            <a:r>
              <a:rPr lang="en-US" baseline="0" dirty="0" smtClean="0"/>
              <a:t> new project because it set itself up to receive it once you cloned.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function is about 180 lines long. If I had followed this principle, it could have been as short as 10. Probably 15 to keep it readable.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just reverted back to this,</a:t>
            </a:r>
            <a:r>
              <a:rPr lang="en-US" baseline="0" dirty="0" smtClean="0"/>
              <a:t> you’d have saved yourself a bunch of work.</a:t>
            </a:r>
          </a:p>
          <a:p>
            <a:r>
              <a:rPr lang="en-US" baseline="0" dirty="0" smtClean="0"/>
              <a:t>Before VC, you had: The waste paper basket, “garbage” sections or files -&gt; track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if you want to always work with the server or just occasionally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3" t="1" r="17749" b="-80"/>
          <a:stretch/>
        </p:blipFill>
        <p:spPr>
          <a:xfrm>
            <a:off x="-21265" y="-14246"/>
            <a:ext cx="9243237" cy="60039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9" y="6266119"/>
            <a:ext cx="3956282" cy="326067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925880"/>
            <a:ext cx="3711039" cy="42530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4" r="13906"/>
          <a:stretch/>
        </p:blipFill>
        <p:spPr>
          <a:xfrm>
            <a:off x="-28353" y="75"/>
            <a:ext cx="9193618" cy="598484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" y="6173234"/>
            <a:ext cx="1538608" cy="440250"/>
          </a:xfrm>
          <a:prstGeom prst="rect">
            <a:avLst/>
          </a:prstGeom>
        </p:spPr>
      </p:pic>
      <p:pic>
        <p:nvPicPr>
          <p:cNvPr id="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82CA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8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3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tx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tx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9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82CA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2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82CA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8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rgbClr val="77B300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76149"/>
            <a:ext cx="2217906" cy="180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01231" y="6408670"/>
            <a:ext cx="19202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0320" y="6408670"/>
            <a:ext cx="292608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75" r:id="rId18"/>
    <p:sldLayoutId id="2147483779" r:id="rId19"/>
    <p:sldLayoutId id="2147483777" r:id="rId20"/>
    <p:sldLayoutId id="2147483778" r:id="rId21"/>
    <p:sldLayoutId id="2147483761" r:id="rId22"/>
    <p:sldLayoutId id="2147483762" r:id="rId23"/>
    <p:sldLayoutId id="2147483763" r:id="rId24"/>
    <p:sldLayoutId id="2147483765" r:id="rId25"/>
    <p:sldLayoutId id="2147483766" r:id="rId26"/>
    <p:sldLayoutId id="2147483781" r:id="rId2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book/en/v2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wiki.kernel.org/index.php/GitHosting" TargetMode="External"/><Relationship Id="rId7" Type="http://schemas.openxmlformats.org/officeDocument/2006/relationships/hyperlink" Target="https://www.raspberrypi.org/documentation/usage/gpio-plus-and-raspi2/README.md" TargetMode="External"/><Relationship Id="rId2" Type="http://schemas.openxmlformats.org/officeDocument/2006/relationships/hyperlink" Target="https://git-scm.com/doc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element14.com/community/community/raspberry-pi" TargetMode="External"/><Relationship Id="rId5" Type="http://schemas.openxmlformats.org/officeDocument/2006/relationships/hyperlink" Target="https://www.raspberrypi.org/help/" TargetMode="External"/><Relationship Id="rId4" Type="http://schemas.openxmlformats.org/officeDocument/2006/relationships/hyperlink" Target="https://desktop.github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89100"/>
            <a:ext cx="5502241" cy="2706624"/>
          </a:xfrm>
        </p:spPr>
        <p:txBody>
          <a:bodyPr/>
          <a:lstStyle/>
          <a:p>
            <a:r>
              <a:rPr lang="en-US" dirty="0" smtClean="0"/>
              <a:t>Version Control:</a:t>
            </a:r>
            <a:br>
              <a:rPr lang="en-US" dirty="0" smtClean="0"/>
            </a:br>
            <a:r>
              <a:rPr lang="en-US" dirty="0" smtClean="0"/>
              <a:t>Basics and Best Practices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January 5, 2017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/>
              <a:t>elMhurst</a:t>
            </a:r>
            <a:r>
              <a:rPr lang="en-US" dirty="0" smtClean="0"/>
              <a:t> College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Daniel D Lascar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2692871" cy="914400"/>
          </a:xfrm>
        </p:spPr>
        <p:txBody>
          <a:bodyPr/>
          <a:lstStyle/>
          <a:p>
            <a:r>
              <a:rPr lang="en-US" dirty="0" smtClean="0"/>
              <a:t>Postdoctoral Researcher</a:t>
            </a:r>
          </a:p>
          <a:p>
            <a:r>
              <a:rPr lang="en-US" dirty="0" smtClean="0"/>
              <a:t>Low-energy group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36776" y="1228302"/>
            <a:ext cx="2797791" cy="3316402"/>
            <a:chOff x="7040853" y="1417341"/>
            <a:chExt cx="1920219" cy="2103098"/>
          </a:xfrm>
        </p:grpSpPr>
        <p:sp>
          <p:nvSpPr>
            <p:cNvPr id="10" name="Rectangle 9"/>
            <p:cNvSpPr/>
            <p:nvPr/>
          </p:nvSpPr>
          <p:spPr>
            <a:xfrm>
              <a:off x="7040853" y="1417341"/>
              <a:ext cx="1920219" cy="2103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9997" y="1463062"/>
              <a:ext cx="1901952" cy="199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65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VII. Limit line length</a:t>
            </a:r>
            <a:r>
              <a:rPr lang="en-US" b="0" dirty="0" smtClean="0"/>
              <a:t>…this one is more aspirational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4" y="1356754"/>
            <a:ext cx="8891756" cy="499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VII. Limit line length</a:t>
            </a:r>
            <a:r>
              <a:rPr lang="en-US" b="0" dirty="0" smtClean="0"/>
              <a:t>…this one is more aspirational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" y="1383139"/>
            <a:ext cx="8891757" cy="49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VII. Limit line length</a:t>
            </a:r>
            <a:r>
              <a:rPr lang="en-US" b="0" dirty="0" smtClean="0"/>
              <a:t>…this one is more aspirational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" y="1405576"/>
            <a:ext cx="8891753" cy="499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Create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b="1" dirty="0" smtClean="0"/>
              <a:t>Save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b="1" dirty="0" smtClean="0"/>
              <a:t>Edit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dirty="0" smtClean="0"/>
              <a:t>Save the thing </a:t>
            </a:r>
            <a:r>
              <a:rPr lang="en-US" sz="2800" b="1" u="sng" dirty="0" smtClean="0"/>
              <a:t>again</a:t>
            </a:r>
            <a:endParaRPr lang="en-US" sz="28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Student, Knowledge Worker, Developer, Scientist,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Create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b="1" dirty="0" smtClean="0"/>
              <a:t>Save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b="1" dirty="0" smtClean="0"/>
              <a:t>Edit</a:t>
            </a:r>
            <a:r>
              <a:rPr lang="en-US" sz="2800" dirty="0" smtClean="0"/>
              <a:t> Things</a:t>
            </a:r>
          </a:p>
          <a:p>
            <a:endParaRPr lang="en-US" sz="2800" dirty="0"/>
          </a:p>
          <a:p>
            <a:r>
              <a:rPr lang="en-US" sz="2800" dirty="0" smtClean="0"/>
              <a:t>Save the thing </a:t>
            </a:r>
            <a:r>
              <a:rPr lang="en-US" sz="2800" b="1" u="sng" dirty="0" smtClean="0"/>
              <a:t>again</a:t>
            </a:r>
            <a:endParaRPr lang="en-US" sz="28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Student, Knowledge Worker, Developer, Scientist,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346842" y="4540470"/>
            <a:ext cx="3736427" cy="945930"/>
          </a:xfrm>
          <a:prstGeom prst="borderCallout1">
            <a:avLst>
              <a:gd name="adj1" fmla="val 13750"/>
              <a:gd name="adj2" fmla="val 102216"/>
              <a:gd name="adj3" fmla="val -117501"/>
              <a:gd name="adj4" fmla="val 137616"/>
            </a:avLst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9103" y="2694718"/>
            <a:ext cx="2727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Critical information can be lost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4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</a:t>
            </a:r>
            <a:r>
              <a:rPr lang="en-US" dirty="0"/>
              <a:t> – No version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 hidden="1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</a:t>
            </a:r>
            <a:r>
              <a:rPr lang="en-US" dirty="0"/>
              <a:t> – No version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hidden="1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</a:t>
            </a:r>
            <a:r>
              <a:rPr lang="en-US" dirty="0"/>
              <a:t> – No version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</a:t>
            </a:r>
            <a:r>
              <a:rPr lang="en-US" dirty="0"/>
              <a:t> – No version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 hidden="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 – No version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 hidden="1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Comment &amp; Document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Consistent indentation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Avoid deep </a:t>
            </a:r>
            <a:r>
              <a:rPr lang="en-US" sz="2800" dirty="0" smtClean="0"/>
              <a:t>nesting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Consistent and descriptive names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DRY – </a:t>
            </a:r>
            <a:r>
              <a:rPr lang="en-US" sz="2800" b="1" u="sng" dirty="0" smtClean="0"/>
              <a:t>D</a:t>
            </a:r>
            <a:r>
              <a:rPr lang="en-US" sz="2800" b="1" dirty="0" smtClean="0"/>
              <a:t>on’t </a:t>
            </a:r>
            <a:r>
              <a:rPr lang="en-US" sz="2800" b="1" u="sng" dirty="0" smtClean="0"/>
              <a:t>R</a:t>
            </a:r>
            <a:r>
              <a:rPr lang="en-US" sz="2800" b="1" dirty="0" smtClean="0"/>
              <a:t>epeat </a:t>
            </a:r>
            <a:r>
              <a:rPr lang="en-US" sz="2800" b="1" u="sng" dirty="0" smtClean="0"/>
              <a:t>Y</a:t>
            </a:r>
            <a:r>
              <a:rPr lang="en-US" sz="2800" b="1" dirty="0" smtClean="0"/>
              <a:t>ourself</a:t>
            </a:r>
            <a:r>
              <a:rPr lang="en-US" sz="2800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Group your code logically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Limit line length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This list is </a:t>
            </a:r>
            <a:r>
              <a:rPr lang="en-US" u="sng" dirty="0" smtClean="0"/>
              <a:t>NOT</a:t>
            </a:r>
            <a:r>
              <a:rPr lang="en-US" dirty="0" smtClean="0"/>
              <a:t> exhaustive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daily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old way – No version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 hidden="1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hidden="1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 hidden="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 hidden="1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Tracking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Version control preserves all of this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448" y="5580993"/>
            <a:ext cx="7993118" cy="1576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793" y="5627129"/>
            <a:ext cx="118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891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Created document</a:t>
            </a:r>
            <a:endParaRPr lang="en-US" sz="20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1660602" y="4610596"/>
            <a:ext cx="0" cy="9703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415357" y="3208830"/>
            <a:ext cx="240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spelling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>
            <a:off x="2617068" y="4610596"/>
            <a:ext cx="0" cy="9493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40291" y="3208830"/>
            <a:ext cx="24034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Edited for grammar</a:t>
            </a:r>
            <a:endParaRPr lang="en-US" sz="2000" dirty="0"/>
          </a:p>
        </p:txBody>
      </p:sp>
      <p:cxnSp>
        <p:nvCxnSpPr>
          <p:cNvPr id="22" name="Straight Connector 21"/>
          <p:cNvCxnSpPr>
            <a:stCxn id="21" idx="1"/>
          </p:cNvCxnSpPr>
          <p:nvPr/>
        </p:nvCxnSpPr>
        <p:spPr>
          <a:xfrm>
            <a:off x="3542002" y="4610596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220569" y="278053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wants new section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>
            <a:off x="4861086" y="462110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823441" y="2775270"/>
            <a:ext cx="328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Advisor changes mind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>
            <a:off x="6463958" y="4615842"/>
            <a:ext cx="0" cy="9441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 hidden="1"/>
          <p:cNvSpPr/>
          <p:nvPr/>
        </p:nvSpPr>
        <p:spPr>
          <a:xfrm>
            <a:off x="1460546" y="2380593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hidden="1"/>
          <p:cNvSpPr/>
          <p:nvPr/>
        </p:nvSpPr>
        <p:spPr>
          <a:xfrm>
            <a:off x="2417012" y="235956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3294648" y="2354307"/>
            <a:ext cx="400111" cy="31741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 hidden="1"/>
          <p:cNvSpPr/>
          <p:nvPr/>
        </p:nvSpPr>
        <p:spPr>
          <a:xfrm>
            <a:off x="4692562" y="1513490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 hidden="1"/>
          <p:cNvSpPr/>
          <p:nvPr/>
        </p:nvSpPr>
        <p:spPr>
          <a:xfrm>
            <a:off x="6311200" y="1523996"/>
            <a:ext cx="400111" cy="40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 critical for single user document or short programming project</a:t>
            </a:r>
          </a:p>
          <a:p>
            <a:pPr lvl="1"/>
            <a:r>
              <a:rPr lang="en-US" sz="2800" dirty="0" smtClean="0"/>
              <a:t>Still nice though</a:t>
            </a:r>
          </a:p>
          <a:p>
            <a:pPr lvl="1"/>
            <a:r>
              <a:rPr lang="en-US" sz="2800" dirty="0" smtClean="0"/>
              <a:t>Many programs incorporating history tracking</a:t>
            </a:r>
          </a:p>
          <a:p>
            <a:pPr lvl="2"/>
            <a:r>
              <a:rPr lang="en-US" sz="2800" dirty="0" smtClean="0"/>
              <a:t>Office, Google Docs, etc.</a:t>
            </a:r>
          </a:p>
          <a:p>
            <a:r>
              <a:rPr lang="en-US" sz="2800" dirty="0" smtClean="0"/>
              <a:t>Once projects:</a:t>
            </a:r>
          </a:p>
          <a:p>
            <a:pPr lvl="1"/>
            <a:r>
              <a:rPr lang="en-US" sz="2800" dirty="0" smtClean="0"/>
              <a:t>Incorporate multiple users</a:t>
            </a:r>
          </a:p>
          <a:p>
            <a:pPr lvl="1"/>
            <a:r>
              <a:rPr lang="en-US" sz="2800" dirty="0" smtClean="0"/>
              <a:t>Incorporate multiple files</a:t>
            </a:r>
          </a:p>
          <a:p>
            <a:pPr marL="284162" lvl="1" indent="0">
              <a:buNone/>
            </a:pPr>
            <a:r>
              <a:rPr lang="en-US" sz="3600" dirty="0" smtClean="0"/>
              <a:t>Version Control Shines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Always useful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version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you start working with a team, on the same files</a:t>
            </a:r>
          </a:p>
          <a:p>
            <a:pPr lvl="1"/>
            <a:r>
              <a:rPr lang="en-US" sz="2800" dirty="0" smtClean="0"/>
              <a:t>History tracking isn’t enough</a:t>
            </a:r>
          </a:p>
          <a:p>
            <a:r>
              <a:rPr lang="en-US" sz="2800" dirty="0" smtClean="0"/>
              <a:t>You need to know:</a:t>
            </a:r>
          </a:p>
          <a:p>
            <a:pPr lvl="1"/>
            <a:r>
              <a:rPr lang="en-US" sz="2800" b="1" dirty="0" smtClean="0"/>
              <a:t>What</a:t>
            </a:r>
            <a:r>
              <a:rPr lang="en-US" sz="2800" dirty="0" smtClean="0"/>
              <a:t> the changes is</a:t>
            </a:r>
          </a:p>
          <a:p>
            <a:pPr lvl="1"/>
            <a:r>
              <a:rPr lang="en-US" sz="2800" b="1" dirty="0" smtClean="0"/>
              <a:t>Why</a:t>
            </a:r>
            <a:r>
              <a:rPr lang="en-US" sz="2800" dirty="0" smtClean="0"/>
              <a:t> the change was made</a:t>
            </a:r>
          </a:p>
          <a:p>
            <a:pPr lvl="1"/>
            <a:r>
              <a:rPr lang="en-US" sz="2800" b="1" dirty="0" smtClean="0"/>
              <a:t>Who</a:t>
            </a:r>
            <a:r>
              <a:rPr lang="en-US" sz="2800" dirty="0" smtClean="0"/>
              <a:t> made the change</a:t>
            </a:r>
          </a:p>
          <a:p>
            <a:pPr lvl="1"/>
            <a:r>
              <a:rPr lang="en-US" sz="2800" b="1" dirty="0" smtClean="0"/>
              <a:t>When</a:t>
            </a:r>
            <a:r>
              <a:rPr lang="en-US" sz="2800" dirty="0" smtClean="0"/>
              <a:t> they made the change</a:t>
            </a:r>
          </a:p>
          <a:p>
            <a:r>
              <a:rPr lang="en-US" sz="2800" dirty="0" smtClean="0"/>
              <a:t>VC keeps track of the changes and creates a framework to merge them into the main project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60295"/>
              </p:ext>
            </p:extLst>
          </p:nvPr>
        </p:nvGraphicFramePr>
        <p:xfrm>
          <a:off x="457200" y="1150883"/>
          <a:ext cx="8372475" cy="497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vcs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777375"/>
              </p:ext>
            </p:extLst>
          </p:nvPr>
        </p:nvGraphicFramePr>
        <p:xfrm>
          <a:off x="457200" y="1700213"/>
          <a:ext cx="8372475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VCS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9483" r="12516" b="6250"/>
          <a:stretch/>
        </p:blipFill>
        <p:spPr bwMode="auto">
          <a:xfrm>
            <a:off x="283779" y="693682"/>
            <a:ext cx="8860221" cy="56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– The basis of </a:t>
            </a:r>
            <a:r>
              <a:rPr lang="en-US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all types of VCs you have to make choices</a:t>
            </a:r>
          </a:p>
          <a:p>
            <a:pPr lvl="1"/>
            <a:r>
              <a:rPr lang="en-US" sz="2800" dirty="0" smtClean="0"/>
              <a:t>Local or server based storage</a:t>
            </a:r>
          </a:p>
          <a:p>
            <a:pPr lvl="1"/>
            <a:r>
              <a:rPr lang="en-US" sz="2800" dirty="0" smtClean="0"/>
              <a:t>Local or server based </a:t>
            </a:r>
            <a:r>
              <a:rPr lang="en-US" sz="2800" b="1" dirty="0" smtClean="0"/>
              <a:t>development</a:t>
            </a:r>
          </a:p>
          <a:p>
            <a:pPr lvl="1"/>
            <a:r>
              <a:rPr lang="en-US" sz="2800" dirty="0" smtClean="0"/>
              <a:t>Data stored as complete files or as changes to the master</a:t>
            </a:r>
          </a:p>
          <a:p>
            <a:pPr lvl="1"/>
            <a:r>
              <a:rPr lang="en-US" sz="2800" dirty="0" smtClean="0"/>
              <a:t>Private or Public </a:t>
            </a:r>
            <a:r>
              <a:rPr lang="en-US" sz="2800" dirty="0" smtClean="0"/>
              <a:t>repositories</a:t>
            </a:r>
            <a:endParaRPr lang="en-US" sz="2800" dirty="0" smtClean="0"/>
          </a:p>
          <a:p>
            <a:pPr lvl="1"/>
            <a:r>
              <a:rPr lang="en-US" sz="2800" dirty="0" smtClean="0"/>
              <a:t>Lock files being worked on or not</a:t>
            </a:r>
          </a:p>
          <a:p>
            <a:pPr lvl="1"/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Not the best but it is ubiquitous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– The basis of </a:t>
            </a:r>
            <a:r>
              <a:rPr lang="en-US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all types of VCs you have to make choices</a:t>
            </a:r>
          </a:p>
          <a:p>
            <a:pPr lvl="1"/>
            <a:r>
              <a:rPr lang="en-US" sz="2800" dirty="0" smtClean="0"/>
              <a:t>Local or server based storage</a:t>
            </a:r>
          </a:p>
          <a:p>
            <a:pPr lvl="1"/>
            <a:r>
              <a:rPr lang="en-US" sz="2800" dirty="0" smtClean="0"/>
              <a:t>Local or server based </a:t>
            </a:r>
            <a:r>
              <a:rPr lang="en-US" sz="2800" b="1" dirty="0" smtClean="0"/>
              <a:t>development</a:t>
            </a:r>
          </a:p>
          <a:p>
            <a:pPr lvl="1"/>
            <a:r>
              <a:rPr lang="en-US" sz="2800" dirty="0" smtClean="0"/>
              <a:t>Data stored as complete files or as changes to the master</a:t>
            </a:r>
          </a:p>
          <a:p>
            <a:pPr lvl="1"/>
            <a:r>
              <a:rPr lang="en-US" sz="2800" dirty="0" smtClean="0"/>
              <a:t>Private or Public </a:t>
            </a:r>
            <a:r>
              <a:rPr lang="en-US" sz="2800" dirty="0" err="1" smtClean="0"/>
              <a:t>repositiories</a:t>
            </a:r>
            <a:endParaRPr lang="en-US" sz="2800" dirty="0" smtClean="0"/>
          </a:p>
          <a:p>
            <a:pPr lvl="1"/>
            <a:r>
              <a:rPr lang="en-US" sz="2800" dirty="0"/>
              <a:t>Lock files being worked on or </a:t>
            </a:r>
            <a:r>
              <a:rPr lang="en-US" sz="2800" dirty="0" smtClean="0"/>
              <a:t>not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Project is small enough to fit and run on a local machine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Not the best but it is ubiquitous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5931" y="2554014"/>
            <a:ext cx="945931" cy="4729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7035" y="2974427"/>
            <a:ext cx="2259724" cy="4729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45931" y="2506716"/>
            <a:ext cx="239110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28292" y="4246244"/>
            <a:ext cx="693682" cy="4729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ing data as changes to a base version of each fi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3" y="32753"/>
            <a:ext cx="802312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 stores data as snapshots of the project over tim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4" y="3263455"/>
            <a:ext cx="8154648" cy="31089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I. Comment &amp;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92550"/>
            <a:ext cx="83454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with </a:t>
            </a:r>
            <a:r>
              <a:rPr lang="en-US" dirty="0" err="1" smtClean="0"/>
              <a:t>git</a:t>
            </a:r>
            <a:r>
              <a:rPr lang="en-US" dirty="0" smtClean="0"/>
              <a:t> is performed locally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Every stage in this diagram occurs on your local machine!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2050" name="Picture 2" descr="Working tree, staging area, and Git direct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6" y="1835448"/>
            <a:ext cx="8682253" cy="4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Wait! </a:t>
            </a:r>
            <a:r>
              <a:rPr lang="en-US" dirty="0"/>
              <a:t>I thought you said that there was a central server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There can 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2050" name="Picture 2" descr="Working tree, staging area, and Git directo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7" y="1898513"/>
            <a:ext cx="6994836" cy="38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53431" y="1977344"/>
            <a:ext cx="1843332" cy="60820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server</a:t>
            </a:r>
            <a:endParaRPr lang="en-US" dirty="0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>
            <a:off x="8175097" y="2585547"/>
            <a:ext cx="0" cy="30175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6148550" y="3132761"/>
            <a:ext cx="2026547" cy="997783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Clone project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148550" y="4020193"/>
            <a:ext cx="2026547" cy="9966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Push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git</a:t>
            </a:r>
            <a:r>
              <a:rPr lang="en-US" dirty="0" smtClean="0"/>
              <a:t> is kind of cumbersome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12"/>
            <a:ext cx="8372901" cy="5004349"/>
          </a:xfrm>
        </p:spPr>
        <p:txBody>
          <a:bodyPr/>
          <a:lstStyle/>
          <a:p>
            <a:r>
              <a:rPr lang="en-US" sz="2800" dirty="0" err="1"/>
              <a:t>Git</a:t>
            </a:r>
            <a:r>
              <a:rPr lang="en-US" sz="2800" dirty="0"/>
              <a:t> has to be told which files are to be tracked</a:t>
            </a:r>
          </a:p>
          <a:p>
            <a:r>
              <a:rPr lang="en-US" sz="2800" dirty="0" err="1" smtClean="0"/>
              <a:t>Git</a:t>
            </a:r>
            <a:r>
              <a:rPr lang="en-US" sz="2800" dirty="0" smtClean="0"/>
              <a:t> is designed for command line interface</a:t>
            </a:r>
          </a:p>
          <a:p>
            <a:pPr lvl="1"/>
            <a:r>
              <a:rPr lang="en-US" sz="2800" dirty="0" smtClean="0"/>
              <a:t>Only at the command line are all the functions available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43066"/>
            <a:ext cx="8372901" cy="565425"/>
          </a:xfrm>
        </p:spPr>
        <p:txBody>
          <a:bodyPr/>
          <a:lstStyle/>
          <a:p>
            <a:r>
              <a:rPr lang="en-US" dirty="0" smtClean="0"/>
              <a:t>We really want to use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u="sng" dirty="0" smtClean="0"/>
              <a:t>BUT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0" t="60130" r="7608" b="22572"/>
          <a:stretch/>
        </p:blipFill>
        <p:spPr bwMode="auto">
          <a:xfrm>
            <a:off x="441434" y="3207293"/>
            <a:ext cx="8425742" cy="24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git</a:t>
            </a:r>
            <a:r>
              <a:rPr lang="en-US" dirty="0" smtClean="0"/>
              <a:t> is kind of cumbersome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12"/>
            <a:ext cx="8372901" cy="5004349"/>
          </a:xfrm>
        </p:spPr>
        <p:txBody>
          <a:bodyPr/>
          <a:lstStyle/>
          <a:p>
            <a:r>
              <a:rPr lang="en-US" sz="2800" dirty="0" err="1"/>
              <a:t>Git</a:t>
            </a:r>
            <a:r>
              <a:rPr lang="en-US" sz="2800" dirty="0"/>
              <a:t> has to be told which files are to be tracked</a:t>
            </a:r>
          </a:p>
          <a:p>
            <a:r>
              <a:rPr lang="en-US" sz="2800" dirty="0" err="1" smtClean="0"/>
              <a:t>Git</a:t>
            </a:r>
            <a:r>
              <a:rPr lang="en-US" sz="2800" dirty="0" smtClean="0"/>
              <a:t> is designed for command line interface</a:t>
            </a:r>
          </a:p>
          <a:p>
            <a:pPr lvl="1"/>
            <a:r>
              <a:rPr lang="en-US" sz="2800" dirty="0" smtClean="0"/>
              <a:t>Only at the command line are all the functions available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43066"/>
            <a:ext cx="8372901" cy="565425"/>
          </a:xfrm>
        </p:spPr>
        <p:txBody>
          <a:bodyPr/>
          <a:lstStyle/>
          <a:p>
            <a:r>
              <a:rPr lang="en-US" dirty="0" smtClean="0"/>
              <a:t>We really want to use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u="sng" dirty="0" smtClean="0"/>
              <a:t>BUT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5" t="39891" r="11954" b="18462"/>
          <a:stretch/>
        </p:blipFill>
        <p:spPr bwMode="auto">
          <a:xfrm>
            <a:off x="283777" y="3111245"/>
            <a:ext cx="3641837" cy="31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4" t="34926" r="9137" b="5900"/>
          <a:stretch/>
        </p:blipFill>
        <p:spPr bwMode="auto">
          <a:xfrm>
            <a:off x="4542954" y="2806541"/>
            <a:ext cx="3523820" cy="36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git</a:t>
            </a:r>
            <a:r>
              <a:rPr lang="en-US" dirty="0" smtClean="0"/>
              <a:t> is kind of cumbersome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12"/>
            <a:ext cx="8372901" cy="5004349"/>
          </a:xfrm>
        </p:spPr>
        <p:txBody>
          <a:bodyPr/>
          <a:lstStyle/>
          <a:p>
            <a:r>
              <a:rPr lang="en-US" sz="2800" dirty="0" err="1"/>
              <a:t>Git</a:t>
            </a:r>
            <a:r>
              <a:rPr lang="en-US" sz="2800" dirty="0"/>
              <a:t> has to be told which files are to be tracked</a:t>
            </a:r>
          </a:p>
          <a:p>
            <a:r>
              <a:rPr lang="en-US" sz="2800" dirty="0" err="1" smtClean="0"/>
              <a:t>Git</a:t>
            </a:r>
            <a:r>
              <a:rPr lang="en-US" sz="2800" dirty="0" smtClean="0"/>
              <a:t> is designed for command line interface</a:t>
            </a:r>
          </a:p>
          <a:p>
            <a:pPr lvl="1"/>
            <a:r>
              <a:rPr lang="en-US" sz="2800" dirty="0" smtClean="0"/>
              <a:t>Only at the command line are all the functions available</a:t>
            </a:r>
          </a:p>
          <a:p>
            <a:r>
              <a:rPr lang="en-US" sz="2800" dirty="0" smtClean="0"/>
              <a:t>If you understand how </a:t>
            </a:r>
            <a:r>
              <a:rPr lang="en-US" sz="2800" dirty="0" err="1" smtClean="0"/>
              <a:t>Git</a:t>
            </a:r>
            <a:r>
              <a:rPr lang="en-US" sz="2800" dirty="0" smtClean="0"/>
              <a:t> works then you’ll know how to get the most out of the GUIs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/>
              <a:t>READ THIS:</a:t>
            </a:r>
            <a:endParaRPr lang="en-US" sz="2800" dirty="0" smtClean="0"/>
          </a:p>
          <a:p>
            <a:pPr lvl="1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git-scm.com/book/en/v2</a:t>
            </a:r>
            <a:r>
              <a:rPr lang="en-US" sz="2800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43066"/>
            <a:ext cx="8372901" cy="565425"/>
          </a:xfrm>
        </p:spPr>
        <p:txBody>
          <a:bodyPr/>
          <a:lstStyle/>
          <a:p>
            <a:r>
              <a:rPr lang="en-US" dirty="0" smtClean="0"/>
              <a:t>We really want to use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u="sng" dirty="0" smtClean="0"/>
              <a:t>BUT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2" t="32153" r="8358" b="3742"/>
          <a:stretch/>
        </p:blipFill>
        <p:spPr bwMode="auto">
          <a:xfrm>
            <a:off x="357680" y="0"/>
            <a:ext cx="8428641" cy="645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2" t="32153" r="8358" b="3742"/>
          <a:stretch/>
        </p:blipFill>
        <p:spPr bwMode="auto">
          <a:xfrm>
            <a:off x="357680" y="0"/>
            <a:ext cx="8428641" cy="645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083465">
            <a:off x="827971" y="2861485"/>
            <a:ext cx="651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Seriously: </a:t>
            </a:r>
            <a:r>
              <a:rPr lang="en-US" sz="4800" b="1" dirty="0" smtClean="0">
                <a:solidFill>
                  <a:srgbClr val="FF0000"/>
                </a:solidFill>
              </a:rPr>
              <a:t>READ THIS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Easy to use</a:t>
            </a:r>
          </a:p>
          <a:p>
            <a:r>
              <a:rPr lang="en-US" sz="2400" dirty="0" smtClean="0"/>
              <a:t>Well known and accepted source</a:t>
            </a:r>
          </a:p>
          <a:p>
            <a:r>
              <a:rPr lang="en-US" sz="2400" dirty="0" smtClean="0"/>
              <a:t>No server to maintain</a:t>
            </a:r>
          </a:p>
          <a:p>
            <a:r>
              <a:rPr lang="en-US" sz="2400" dirty="0" smtClean="0"/>
              <a:t>Public repositories are free</a:t>
            </a:r>
          </a:p>
          <a:p>
            <a:pPr lvl="1"/>
            <a:r>
              <a:rPr lang="en-US" sz="2400" dirty="0" smtClean="0"/>
              <a:t>You still maintain write access control</a:t>
            </a:r>
          </a:p>
          <a:p>
            <a:r>
              <a:rPr lang="en-US" sz="2400" dirty="0" smtClean="0"/>
              <a:t>Desktop application is pretty good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Any GitHub user can comment on your public project</a:t>
            </a:r>
          </a:p>
          <a:p>
            <a:r>
              <a:rPr lang="en-US" sz="2400" dirty="0" smtClean="0"/>
              <a:t>Private accounts cost</a:t>
            </a:r>
          </a:p>
          <a:p>
            <a:pPr lvl="1"/>
            <a:r>
              <a:rPr lang="en-US" sz="2400" dirty="0" smtClean="0"/>
              <a:t>$7/month </a:t>
            </a:r>
            <a:r>
              <a:rPr lang="en-US" sz="2400" i="1" dirty="0" smtClean="0"/>
              <a:t>personal</a:t>
            </a:r>
            <a:endParaRPr lang="en-US" sz="2400" dirty="0" smtClean="0"/>
          </a:p>
          <a:p>
            <a:pPr lvl="1"/>
            <a:r>
              <a:rPr lang="en-US" sz="2400" dirty="0" smtClean="0"/>
              <a:t>$9/month </a:t>
            </a:r>
            <a:r>
              <a:rPr lang="en-US" sz="2400" i="1" dirty="0" smtClean="0"/>
              <a:t>organization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smtClean="0"/>
              <a:t>cons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remote service that uses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desktop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2967"/>
            <a:ext cx="8372901" cy="5943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Git</a:t>
            </a:r>
            <a:r>
              <a:rPr lang="en-US" sz="2800" dirty="0" smtClean="0"/>
              <a:t> book and references</a:t>
            </a:r>
          </a:p>
          <a:p>
            <a:pPr lvl="1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git-scm.com/doc</a:t>
            </a:r>
            <a:endParaRPr lang="en-US" sz="2800" dirty="0" smtClean="0"/>
          </a:p>
          <a:p>
            <a:r>
              <a:rPr lang="en-US" sz="2800" dirty="0" smtClean="0"/>
              <a:t>List of places to host your project</a:t>
            </a:r>
          </a:p>
          <a:p>
            <a:pPr lvl="1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git.wiki.kernel.org/index.php/GitHosting</a:t>
            </a:r>
            <a:endParaRPr lang="en-US" sz="2800" dirty="0" smtClean="0"/>
          </a:p>
          <a:p>
            <a:r>
              <a:rPr lang="en-US" sz="2800" dirty="0" smtClean="0"/>
              <a:t>GitHub Desktop</a:t>
            </a:r>
          </a:p>
          <a:p>
            <a:pPr lvl="1"/>
            <a:r>
              <a:rPr lang="en-US" sz="2800" dirty="0">
                <a:hlinkClick r:id="rId4"/>
              </a:rPr>
              <a:t>https://desktop.github.com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RaspberryPi</a:t>
            </a:r>
            <a:r>
              <a:rPr lang="en-US" sz="2800" dirty="0" smtClean="0"/>
              <a:t> Resources</a:t>
            </a:r>
            <a:endParaRPr lang="en-US" sz="2800" dirty="0"/>
          </a:p>
          <a:p>
            <a:pPr lvl="1"/>
            <a:r>
              <a:rPr lang="en-US" sz="2800" dirty="0">
                <a:hlinkClick r:id="rId5"/>
              </a:rPr>
              <a:t>https://www.raspberrypi.org/help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pPr lvl="1"/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www.element14.com/community/community/raspberry-pi</a:t>
            </a:r>
            <a:endParaRPr lang="en-US" sz="2800" dirty="0" smtClean="0"/>
          </a:p>
          <a:p>
            <a:pPr lvl="1"/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www.raspberrypi.org/documentation/usage/gpio-plus-and-raspi2/README.md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2744"/>
            <a:ext cx="8372901" cy="82894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II. Consistent Indentation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36184" r="10747" b="6520"/>
          <a:stretch/>
        </p:blipFill>
        <p:spPr bwMode="auto">
          <a:xfrm>
            <a:off x="315310" y="1403132"/>
            <a:ext cx="7914290" cy="498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III. Avoid deep nesting…</a:t>
            </a:r>
            <a:r>
              <a:rPr lang="en-US" b="0" dirty="0" smtClean="0"/>
              <a:t>not always possible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5" t="39987" r="15249" b="16680"/>
          <a:stretch/>
        </p:blipFill>
        <p:spPr bwMode="auto">
          <a:xfrm>
            <a:off x="409903" y="1450427"/>
            <a:ext cx="8434552" cy="4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3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IV. Consistent and descriptive names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92550"/>
            <a:ext cx="83454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IV. Consistent and descriptive names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36184" r="10747" b="6520"/>
          <a:stretch/>
        </p:blipFill>
        <p:spPr bwMode="auto">
          <a:xfrm>
            <a:off x="315310" y="1403132"/>
            <a:ext cx="7914290" cy="498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V. DRY – </a:t>
            </a:r>
            <a:r>
              <a:rPr lang="en-US" u="sng" dirty="0" smtClean="0"/>
              <a:t>D</a:t>
            </a:r>
            <a:r>
              <a:rPr lang="en-US" dirty="0" smtClean="0"/>
              <a:t>on’t </a:t>
            </a:r>
            <a:r>
              <a:rPr lang="en-US" u="sng" dirty="0" smtClean="0"/>
              <a:t>R</a:t>
            </a:r>
            <a:r>
              <a:rPr lang="en-US" dirty="0" smtClean="0"/>
              <a:t>epeat </a:t>
            </a:r>
            <a:r>
              <a:rPr lang="en-US" u="sng" dirty="0" smtClean="0"/>
              <a:t>Y</a:t>
            </a:r>
            <a:r>
              <a:rPr lang="en-US" dirty="0" smtClean="0"/>
              <a:t>ourself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9" t="36230" r="9742" b="7636"/>
          <a:stretch/>
        </p:blipFill>
        <p:spPr bwMode="auto">
          <a:xfrm>
            <a:off x="283779" y="1371597"/>
            <a:ext cx="8450317" cy="500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best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073498"/>
            <a:ext cx="8372901" cy="499715"/>
          </a:xfrm>
        </p:spPr>
        <p:txBody>
          <a:bodyPr/>
          <a:lstStyle/>
          <a:p>
            <a:r>
              <a:rPr lang="en-US" dirty="0" smtClean="0"/>
              <a:t>VI. Group code logically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1/5/2018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Elmhurst College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0" t="36070" r="10817" b="5584"/>
          <a:stretch/>
        </p:blipFill>
        <p:spPr bwMode="auto">
          <a:xfrm>
            <a:off x="366757" y="1377634"/>
            <a:ext cx="8162388" cy="50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</Template>
  <TotalTime>25172</TotalTime>
  <Words>1222</Words>
  <Application>Microsoft Office PowerPoint</Application>
  <PresentationFormat>On-screen Show (4:3)</PresentationFormat>
  <Paragraphs>344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presentation_4x3</vt:lpstr>
      <vt:lpstr>Version Control: Basics and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Coding best practices</vt:lpstr>
      <vt:lpstr>Your daily tasks</vt:lpstr>
      <vt:lpstr>Your daily tasks</vt:lpstr>
      <vt:lpstr>Your daily tasks</vt:lpstr>
      <vt:lpstr>Your daily tasks</vt:lpstr>
      <vt:lpstr>Your daily tasks</vt:lpstr>
      <vt:lpstr>Your daily tasks</vt:lpstr>
      <vt:lpstr>Your daily tasks</vt:lpstr>
      <vt:lpstr>Your daily tasks</vt:lpstr>
      <vt:lpstr>History Tracking</vt:lpstr>
      <vt:lpstr>History Tracking</vt:lpstr>
      <vt:lpstr>Basics of version control</vt:lpstr>
      <vt:lpstr>Basic vcs workflow</vt:lpstr>
      <vt:lpstr>Basic VCS workflow</vt:lpstr>
      <vt:lpstr>Many options</vt:lpstr>
      <vt:lpstr>Git – The basis of github</vt:lpstr>
      <vt:lpstr>Git – The basis of github</vt:lpstr>
      <vt:lpstr>PowerPoint Presentation</vt:lpstr>
      <vt:lpstr>Work with git is performed locally</vt:lpstr>
      <vt:lpstr>Wait! I thought you said that there was a central server </vt:lpstr>
      <vt:lpstr>Using git is kind of cumbersome</vt:lpstr>
      <vt:lpstr>Using git is kind of cumbersome</vt:lpstr>
      <vt:lpstr>Using git is kind of cumbersome</vt:lpstr>
      <vt:lpstr>PowerPoint Presentation</vt:lpstr>
      <vt:lpstr>PowerPoint Presentation</vt:lpstr>
      <vt:lpstr>GITHUB</vt:lpstr>
      <vt:lpstr>Do desktop demo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Lascar</cp:lastModifiedBy>
  <cp:revision>202</cp:revision>
  <cp:lastPrinted>2018-01-04T01:31:02Z</cp:lastPrinted>
  <dcterms:created xsi:type="dcterms:W3CDTF">2017-05-25T19:58:38Z</dcterms:created>
  <dcterms:modified xsi:type="dcterms:W3CDTF">2019-01-11T21:17:10Z</dcterms:modified>
</cp:coreProperties>
</file>